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87" r:id="rId2"/>
    <p:sldId id="449" r:id="rId3"/>
    <p:sldId id="448" r:id="rId4"/>
    <p:sldId id="447" r:id="rId5"/>
    <p:sldId id="365" r:id="rId6"/>
    <p:sldId id="450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150549-326F-4A9B-83F8-9A750F8A20DD}" type="datetimeFigureOut">
              <a:rPr lang="fi-FI" smtClean="0"/>
              <a:t>20.2.2019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EB442-1DC7-42F0-9A70-8A8EA23D250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35326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id="{3E5FC476-0859-46BC-9784-E48F8C869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A8240B7-E20B-4B96-81E9-8618F6B80218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AB106EDE-1D84-4EC8-9559-8277AFB5F5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FCBC5AA8-3E11-467B-8FD7-6C94240D31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555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>
            <a:extLst>
              <a:ext uri="{FF2B5EF4-FFF2-40B4-BE49-F238E27FC236}">
                <a16:creationId xmlns:a16="http://schemas.microsoft.com/office/drawing/2014/main" id="{AABC1848-B589-43C2-9C59-2A557BCF37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962B6B4-8CD0-4B1B-85BD-20CBDC0EF3C9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69614FED-DB44-4D5B-BFA0-C453454424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28BB6CD7-9853-4986-9DF1-364CD0EF24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30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>
            <a:extLst>
              <a:ext uri="{FF2B5EF4-FFF2-40B4-BE49-F238E27FC236}">
                <a16:creationId xmlns:a16="http://schemas.microsoft.com/office/drawing/2014/main" id="{BFE69692-9206-4C2A-800E-5682A3752B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D1C6A60-3231-4530-9541-6062675E031F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E402BD4E-9A2E-40B6-A92F-2AF060FD75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BC2B7569-F7E8-4B7E-BDA0-69959E6B6E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485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>
            <a:extLst>
              <a:ext uri="{FF2B5EF4-FFF2-40B4-BE49-F238E27FC236}">
                <a16:creationId xmlns:a16="http://schemas.microsoft.com/office/drawing/2014/main" id="{8CBE472E-AFB0-485F-8092-13062DA8B8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8AA7244-2D6B-463B-8DF3-15814512B2F3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9CB89D3F-F134-4EDE-B83C-3D77D8F8D0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id="{E2F6AF19-5B71-4D69-A2EC-EB7733D865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7106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>
            <a:extLst>
              <a:ext uri="{FF2B5EF4-FFF2-40B4-BE49-F238E27FC236}">
                <a16:creationId xmlns:a16="http://schemas.microsoft.com/office/drawing/2014/main" id="{B6898C9A-1F94-4A57-8950-C86029E842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CE50D71-D495-49A8-970B-6277BAE3BAE9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937E96D1-80D7-4F49-8042-7D128AC088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>
            <a:extLst>
              <a:ext uri="{FF2B5EF4-FFF2-40B4-BE49-F238E27FC236}">
                <a16:creationId xmlns:a16="http://schemas.microsoft.com/office/drawing/2014/main" id="{C1455982-041B-48F9-A57E-7A3A8B81BE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5368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>
            <a:extLst>
              <a:ext uri="{FF2B5EF4-FFF2-40B4-BE49-F238E27FC236}">
                <a16:creationId xmlns:a16="http://schemas.microsoft.com/office/drawing/2014/main" id="{4AD397F5-2440-4A1D-8CAE-5004360E27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F43AC7C-7589-45A5-9C87-82C763B24889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0488D4D5-EE38-453D-9E2E-6A42D66DE3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>
            <a:extLst>
              <a:ext uri="{FF2B5EF4-FFF2-40B4-BE49-F238E27FC236}">
                <a16:creationId xmlns:a16="http://schemas.microsoft.com/office/drawing/2014/main" id="{8679BBC8-C777-4B80-AA67-0E7BE981E8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996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3921" y="2130428"/>
            <a:ext cx="1036416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9760" y="3886200"/>
            <a:ext cx="8534401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71365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10562" y="1600203"/>
            <a:ext cx="10972801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3101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41601" y="274641"/>
            <a:ext cx="274176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10562" y="274641"/>
            <a:ext cx="8046721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13143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610562" y="274641"/>
            <a:ext cx="10972801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2285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0562" y="1600203"/>
            <a:ext cx="10972801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996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840" y="4406903"/>
            <a:ext cx="1036224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840" y="2906713"/>
            <a:ext cx="10362241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6718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10560" y="1600203"/>
            <a:ext cx="5393281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88162" y="1600203"/>
            <a:ext cx="53952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18170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10560" y="1535113"/>
            <a:ext cx="5385601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0560" y="2174875"/>
            <a:ext cx="5385601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922" y="1535113"/>
            <a:ext cx="5389441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922" y="2174875"/>
            <a:ext cx="5389441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56464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52527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7087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0" y="273050"/>
            <a:ext cx="4010881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7362" y="273053"/>
            <a:ext cx="68160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10560" y="1435103"/>
            <a:ext cx="4010881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83066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0402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90402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90402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78317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6">
            <a:extLst>
              <a:ext uri="{FF2B5EF4-FFF2-40B4-BE49-F238E27FC236}">
                <a16:creationId xmlns:a16="http://schemas.microsoft.com/office/drawing/2014/main" id="{24735601-D245-4821-AFBA-DC2C7C0DF8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9106" y="115889"/>
            <a:ext cx="1058909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7" name="Rechteck 15">
            <a:extLst>
              <a:ext uri="{FF2B5EF4-FFF2-40B4-BE49-F238E27FC236}">
                <a16:creationId xmlns:a16="http://schemas.microsoft.com/office/drawing/2014/main" id="{40DF47D9-CCEC-4C24-8C87-2AD3BA6487E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77921" y="692186"/>
            <a:ext cx="646331" cy="35394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Blip>
                <a:blip r:embed="rId15"/>
              </a:buBlip>
              <a:defRPr/>
            </a:pPr>
            <a:endParaRPr lang="de-AT" altLang="de-DE" sz="2000"/>
          </a:p>
        </p:txBody>
      </p:sp>
      <p:sp>
        <p:nvSpPr>
          <p:cNvPr id="1028" name="Rechteck 4">
            <a:extLst>
              <a:ext uri="{FF2B5EF4-FFF2-40B4-BE49-F238E27FC236}">
                <a16:creationId xmlns:a16="http://schemas.microsoft.com/office/drawing/2014/main" id="{D47C6C18-E7C2-44AE-BD29-11D2B0B18E8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77921" y="73061"/>
            <a:ext cx="646331" cy="35394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Blip>
                <a:blip r:embed="rId15"/>
              </a:buBlip>
              <a:defRPr/>
            </a:pPr>
            <a:endParaRPr lang="de-AT" altLang="de-DE" sz="2000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D1D59AB5-0D66-4F0D-A4E4-CC32F94BBB2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3252789"/>
            <a:ext cx="104448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/>
            </a:pPr>
            <a:endParaRPr lang="de-AT" altLang="de-DE" sz="2000"/>
          </a:p>
        </p:txBody>
      </p:sp>
      <p:sp>
        <p:nvSpPr>
          <p:cNvPr id="1030" name="Text Box 9">
            <a:extLst>
              <a:ext uri="{FF2B5EF4-FFF2-40B4-BE49-F238E27FC236}">
                <a16:creationId xmlns:a16="http://schemas.microsoft.com/office/drawing/2014/main" id="{6F6F95D2-F1D7-4BE9-AE96-F6870373E77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015041" y="6324601"/>
            <a:ext cx="101376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fld id="{87FA2776-FF77-46D7-BCDC-A2EA686B5FC1}" type="slidenum">
              <a:rPr lang="it-IT" altLang="de-DE" sz="1800" b="1" smtClean="0">
                <a:solidFill>
                  <a:srgbClr val="B2B2B2"/>
                </a:solidFill>
                <a:latin typeface="Tahoma" panose="020B0604030504040204" pitchFamily="34" charset="0"/>
              </a:rPr>
              <a:pPr algn="ctr" eaLnBrk="1" hangingPunct="1">
                <a:spcBef>
                  <a:spcPct val="50000"/>
                </a:spcBef>
                <a:defRPr/>
              </a:pPr>
              <a:t>‹#›</a:t>
            </a:fld>
            <a:endParaRPr lang="it-IT" altLang="de-DE" sz="1800" b="1">
              <a:solidFill>
                <a:srgbClr val="B2B2B2"/>
              </a:solidFill>
              <a:latin typeface="Tahoma" panose="020B0604030504040204" pitchFamily="34" charset="0"/>
            </a:endParaRPr>
          </a:p>
        </p:txBody>
      </p:sp>
      <p:pic>
        <p:nvPicPr>
          <p:cNvPr id="1031" name="Picture 38">
            <a:extLst>
              <a:ext uri="{FF2B5EF4-FFF2-40B4-BE49-F238E27FC236}">
                <a16:creationId xmlns:a16="http://schemas.microsoft.com/office/drawing/2014/main" id="{537B0E59-DD87-45A2-A461-DEF9AF68DCE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105"/>
          <a:stretch>
            <a:fillRect/>
          </a:stretch>
        </p:blipFill>
        <p:spPr bwMode="auto">
          <a:xfrm>
            <a:off x="174721" y="981076"/>
            <a:ext cx="608639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32" name="Group 47">
            <a:extLst>
              <a:ext uri="{FF2B5EF4-FFF2-40B4-BE49-F238E27FC236}">
                <a16:creationId xmlns:a16="http://schemas.microsoft.com/office/drawing/2014/main" id="{3CFE354C-5815-450F-A427-E9395159F1D2}"/>
              </a:ext>
            </a:extLst>
          </p:cNvPr>
          <p:cNvGrpSpPr>
            <a:grpSpLocks/>
          </p:cNvGrpSpPr>
          <p:nvPr userDrawn="1"/>
        </p:nvGrpSpPr>
        <p:grpSpPr bwMode="auto">
          <a:xfrm rot="-5400000">
            <a:off x="-1688026" y="4139223"/>
            <a:ext cx="4341813" cy="616319"/>
            <a:chOff x="2082" y="2069"/>
            <a:chExt cx="2735" cy="321"/>
          </a:xfrm>
        </p:grpSpPr>
        <p:sp>
          <p:nvSpPr>
            <p:cNvPr id="1036" name="WordArt 44">
              <a:extLst>
                <a:ext uri="{FF2B5EF4-FFF2-40B4-BE49-F238E27FC236}">
                  <a16:creationId xmlns:a16="http://schemas.microsoft.com/office/drawing/2014/main" id="{C0CC287F-C4DD-4EAE-8126-CCA5378D303E}"/>
                </a:ext>
              </a:extLst>
            </p:cNvPr>
            <p:cNvSpPr>
              <a:spLocks noChangeArrowheads="1" noChangeShapeType="1" noTextEdit="1"/>
            </p:cNvSpPr>
            <p:nvPr userDrawn="1"/>
          </p:nvSpPr>
          <p:spPr bwMode="auto">
            <a:xfrm>
              <a:off x="2082" y="2069"/>
              <a:ext cx="2731" cy="46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SlantUp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de-DE" sz="1000" kern="10">
                  <a:solidFill>
                    <a:srgbClr val="FF0000">
                      <a:alpha val="89803"/>
                    </a:srgbClr>
                  </a:solidFill>
                  <a:cs typeface="Arial" panose="020B0604020202020204" pitchFamily="34" charset="0"/>
                </a:rPr>
                <a:t>INTERNATIONAL   ASSOCIATION   OF   FIRE   AND   RESCUE   SERVICES</a:t>
              </a:r>
            </a:p>
          </p:txBody>
        </p:sp>
        <p:sp>
          <p:nvSpPr>
            <p:cNvPr id="1037" name="WordArt 45">
              <a:extLst>
                <a:ext uri="{FF2B5EF4-FFF2-40B4-BE49-F238E27FC236}">
                  <a16:creationId xmlns:a16="http://schemas.microsoft.com/office/drawing/2014/main" id="{E8F7FC5C-B071-4BD8-8C26-D153618490A5}"/>
                </a:ext>
              </a:extLst>
            </p:cNvPr>
            <p:cNvSpPr>
              <a:spLocks noChangeArrowheads="1" noChangeShapeType="1" noTextEdit="1"/>
            </p:cNvSpPr>
            <p:nvPr userDrawn="1"/>
          </p:nvSpPr>
          <p:spPr bwMode="auto">
            <a:xfrm>
              <a:off x="2086" y="2205"/>
              <a:ext cx="2731" cy="46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SlantUp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de-DE" sz="1000" kern="10">
                  <a:solidFill>
                    <a:schemeClr val="accent1">
                      <a:alpha val="89803"/>
                    </a:schemeClr>
                  </a:solidFill>
                  <a:cs typeface="Arial" panose="020B0604020202020204" pitchFamily="34" charset="0"/>
                </a:rPr>
                <a:t>INTERNATIONALE   VEREINIGUNG   DES FEUERWEHR UND RETTUNGSWESENS</a:t>
              </a:r>
            </a:p>
          </p:txBody>
        </p:sp>
        <p:sp>
          <p:nvSpPr>
            <p:cNvPr id="1038" name="WordArt 46">
              <a:extLst>
                <a:ext uri="{FF2B5EF4-FFF2-40B4-BE49-F238E27FC236}">
                  <a16:creationId xmlns:a16="http://schemas.microsoft.com/office/drawing/2014/main" id="{FCC868C8-4A51-4060-A3B6-26CE1C03E666}"/>
                </a:ext>
              </a:extLst>
            </p:cNvPr>
            <p:cNvSpPr>
              <a:spLocks noChangeArrowheads="1" noChangeShapeType="1" noTextEdit="1"/>
            </p:cNvSpPr>
            <p:nvPr userDrawn="1"/>
          </p:nvSpPr>
          <p:spPr bwMode="auto">
            <a:xfrm>
              <a:off x="2086" y="2322"/>
              <a:ext cx="2731" cy="68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SlantUp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de-DE" sz="1000" kern="10">
                  <a:solidFill>
                    <a:schemeClr val="accent1">
                      <a:alpha val="89803"/>
                    </a:schemeClr>
                  </a:solidFill>
                  <a:cs typeface="Arial" panose="020B0604020202020204" pitchFamily="34" charset="0"/>
                </a:rPr>
                <a:t>ASSOCIATON  INTERNATIONALE   DES   SERVICES   D ÍNCENDIE   ET   DE   SECOURS</a:t>
              </a:r>
            </a:p>
          </p:txBody>
        </p:sp>
      </p:grpSp>
      <p:sp>
        <p:nvSpPr>
          <p:cNvPr id="1033" name="Rectangle 24">
            <a:extLst>
              <a:ext uri="{FF2B5EF4-FFF2-40B4-BE49-F238E27FC236}">
                <a16:creationId xmlns:a16="http://schemas.microsoft.com/office/drawing/2014/main" id="{84353CF2-CCF1-40EC-A9A1-55FF2951721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77921" y="87314"/>
            <a:ext cx="8620800" cy="101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de-DE" altLang="de-DE" sz="1900" b="1" dirty="0">
                <a:solidFill>
                  <a:schemeClr val="bg1"/>
                </a:solidFill>
              </a:rPr>
              <a:t>Jugendfeuerwehr-</a:t>
            </a:r>
            <a:r>
              <a:rPr lang="de-DE" altLang="de-DE" sz="1900" b="1" dirty="0" err="1">
                <a:solidFill>
                  <a:schemeClr val="bg1"/>
                </a:solidFill>
              </a:rPr>
              <a:t>Leistungsbewerb</a:t>
            </a:r>
            <a:r>
              <a:rPr lang="de-DE" altLang="de-DE" sz="1900" b="1" dirty="0">
                <a:solidFill>
                  <a:schemeClr val="bg1"/>
                </a:solidFill>
              </a:rPr>
              <a:t> </a:t>
            </a:r>
          </a:p>
          <a:p>
            <a:pPr algn="ctr"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de-DE" altLang="de-DE" sz="1900" b="1" dirty="0"/>
              <a:t>14. - 21. Juli 2019 </a:t>
            </a:r>
          </a:p>
          <a:p>
            <a:pPr algn="ctr"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de-DE" altLang="de-DE" sz="1900" b="1" i="1" dirty="0">
                <a:solidFill>
                  <a:schemeClr val="bg1"/>
                </a:solidFill>
              </a:rPr>
              <a:t>Martigny, Schweiz</a:t>
            </a:r>
            <a:endParaRPr lang="de-AT" altLang="de-DE" sz="1900" b="1" i="1" dirty="0">
              <a:solidFill>
                <a:schemeClr val="bg1"/>
              </a:solidFill>
            </a:endParaRPr>
          </a:p>
        </p:txBody>
      </p:sp>
      <p:sp>
        <p:nvSpPr>
          <p:cNvPr id="1034" name="Rechteck 14">
            <a:extLst>
              <a:ext uri="{FF2B5EF4-FFF2-40B4-BE49-F238E27FC236}">
                <a16:creationId xmlns:a16="http://schemas.microsoft.com/office/drawing/2014/main" id="{3A628FFD-E22F-4700-94DF-E9C4DD5B419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77921" y="382624"/>
            <a:ext cx="646331" cy="35394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Blip>
                <a:blip r:embed="rId15"/>
              </a:buBlip>
              <a:defRPr/>
            </a:pPr>
            <a:endParaRPr lang="de-AT" altLang="de-DE" sz="2000"/>
          </a:p>
        </p:txBody>
      </p:sp>
      <p:pic>
        <p:nvPicPr>
          <p:cNvPr id="1035" name="Picture 16">
            <a:extLst>
              <a:ext uri="{FF2B5EF4-FFF2-40B4-BE49-F238E27FC236}">
                <a16:creationId xmlns:a16="http://schemas.microsoft.com/office/drawing/2014/main" id="{D77127C5-B154-4AED-90A2-BA46D3AD28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20785" y="88901"/>
            <a:ext cx="1058909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2745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emf"/><Relationship Id="rId4" Type="http://schemas.openxmlformats.org/officeDocument/2006/relationships/slide" Target="slid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F807FD50-345B-4C97-8E6B-6BEA3D753E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7276" y="2151064"/>
            <a:ext cx="8355012" cy="257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it-IT" altLang="de-DE">
                <a:solidFill>
                  <a:srgbClr val="000000"/>
                </a:solidFill>
              </a:rPr>
              <a:t>Der Bewerbsplatz (Maße und Geräte)</a:t>
            </a:r>
          </a:p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it-IT" altLang="de-DE">
                <a:solidFill>
                  <a:srgbClr val="000000"/>
                </a:solidFill>
              </a:rPr>
              <a:t>Das Arbeiten der Gruppe</a:t>
            </a:r>
          </a:p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it-IT" altLang="de-DE">
                <a:solidFill>
                  <a:srgbClr val="000000"/>
                </a:solidFill>
              </a:rPr>
              <a:t>Die Arbeit der Bewerter</a:t>
            </a:r>
          </a:p>
          <a:p>
            <a:pPr fontAlgn="base">
              <a:spcAft>
                <a:spcPct val="0"/>
              </a:spcAft>
              <a:buClr>
                <a:srgbClr val="000000"/>
              </a:buClr>
              <a:buNone/>
            </a:pPr>
            <a:endParaRPr lang="it-IT" altLang="de-DE" sz="2400">
              <a:solidFill>
                <a:srgbClr val="000000"/>
              </a:solidFill>
            </a:endParaRP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9B1B5A7F-83F3-40F1-AA64-215E86812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1143001"/>
            <a:ext cx="90503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de-DE" sz="3600" b="1">
                <a:solidFill>
                  <a:srgbClr val="0000FF"/>
                </a:solidFill>
              </a:rPr>
              <a:t>400m Staffellauf</a:t>
            </a:r>
          </a:p>
        </p:txBody>
      </p:sp>
      <p:sp>
        <p:nvSpPr>
          <p:cNvPr id="86020" name="Rectangle 4">
            <a:hlinkClick r:id="" action="ppaction://noaction"/>
            <a:extLst>
              <a:ext uri="{FF2B5EF4-FFF2-40B4-BE49-F238E27FC236}">
                <a16:creationId xmlns:a16="http://schemas.microsoft.com/office/drawing/2014/main" id="{A6F7B400-6729-45F7-8C53-7E113E96A3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689" y="2338389"/>
            <a:ext cx="855663" cy="352425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gamma/>
                  <a:shade val="46275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fontAlgn="base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60000"/>
              <a:buFont typeface="Wingdings" panose="05000000000000000000" pitchFamily="2" charset="2"/>
              <a:buChar char="n"/>
              <a:defRPr/>
            </a:pPr>
            <a:endParaRPr lang="de-AT" sz="2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6024" name="AutoShape 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EC9E740-E551-45D7-BA7F-CD93DA2D06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4" y="2136776"/>
            <a:ext cx="398463" cy="352425"/>
          </a:xfrm>
          <a:prstGeom prst="actionButtonForwardNex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86025" name="AutoShape 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BB65B6C-A9FB-4DA7-AE0E-9C2E86A427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4" y="2497139"/>
            <a:ext cx="398463" cy="352425"/>
          </a:xfrm>
          <a:prstGeom prst="actionButtonForwardNex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86026" name="AutoShape 10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C2906341-0486-49B6-8A4F-F4A4284EA9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4" y="2855914"/>
            <a:ext cx="398463" cy="352425"/>
          </a:xfrm>
          <a:prstGeom prst="actionButtonForwardNex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pic>
        <p:nvPicPr>
          <p:cNvPr id="86129" name="Picture 113" descr="Staffellaufbahn">
            <a:extLst>
              <a:ext uri="{FF2B5EF4-FFF2-40B4-BE49-F238E27FC236}">
                <a16:creationId xmlns:a16="http://schemas.microsoft.com/office/drawing/2014/main" id="{01D947C7-E740-434E-A418-E687CCE38F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323853">
            <a:off x="7839077" y="2338389"/>
            <a:ext cx="3240087" cy="196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6130" name="Picture 114" descr="5 - ostacolo 1">
            <a:extLst>
              <a:ext uri="{FF2B5EF4-FFF2-40B4-BE49-F238E27FC236}">
                <a16:creationId xmlns:a16="http://schemas.microsoft.com/office/drawing/2014/main" id="{88F6E2E8-4253-4727-AF73-8013A248C7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133" b="10120"/>
          <a:stretch>
            <a:fillRect/>
          </a:stretch>
        </p:blipFill>
        <p:spPr bwMode="auto">
          <a:xfrm rot="-998346">
            <a:off x="2152651" y="3635375"/>
            <a:ext cx="2832100" cy="2673350"/>
          </a:xfrm>
          <a:prstGeom prst="rect">
            <a:avLst/>
          </a:prstGeom>
          <a:noFill/>
          <a:ln w="19050" algn="ctr">
            <a:solidFill>
              <a:srgbClr val="CC0000"/>
            </a:solidFill>
            <a:miter lim="800000"/>
            <a:headEnd/>
            <a:tailEnd/>
          </a:ln>
          <a:effectLst>
            <a:outerShdw dist="35921" dir="2700000" algn="ctr" rotWithShape="0">
              <a:srgbClr val="CC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8618" name="AutoShape 11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512121E-BD14-4FF0-AB83-DD69F76DBD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2877" y="4945064"/>
            <a:ext cx="300037" cy="352425"/>
          </a:xfrm>
          <a:prstGeom prst="actionButtonBeginning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pic>
        <p:nvPicPr>
          <p:cNvPr id="86133" name="Picture 117" descr="BeweretStaffellauf">
            <a:extLst>
              <a:ext uri="{FF2B5EF4-FFF2-40B4-BE49-F238E27FC236}">
                <a16:creationId xmlns:a16="http://schemas.microsoft.com/office/drawing/2014/main" id="{EFBB72B0-ECB9-4D5D-9916-4CF82D3350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64636">
            <a:off x="5064127" y="3716339"/>
            <a:ext cx="4446587" cy="245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6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6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60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3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6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60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6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6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6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6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6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4" grpId="0" animBg="1"/>
      <p:bldP spid="86025" grpId="0" animBg="1"/>
      <p:bldP spid="8602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52128173-2815-4C70-98AA-6C26C3B08A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1081089"/>
            <a:ext cx="9050338" cy="63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de-DE" sz="3600" b="1" dirty="0">
                <a:solidFill>
                  <a:srgbClr val="0000FF"/>
                </a:solidFill>
              </a:rPr>
              <a:t>400m Staffellauf</a:t>
            </a:r>
          </a:p>
        </p:txBody>
      </p:sp>
      <p:sp>
        <p:nvSpPr>
          <p:cNvPr id="70659" name="Rectangle 3">
            <a:hlinkClick r:id="" action="ppaction://noaction" tooltip="Vedi 1° tratto"/>
            <a:extLst>
              <a:ext uri="{FF2B5EF4-FFF2-40B4-BE49-F238E27FC236}">
                <a16:creationId xmlns:a16="http://schemas.microsoft.com/office/drawing/2014/main" id="{267EE2CE-EB04-486A-9FCE-3DDE053365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4576" y="2315405"/>
            <a:ext cx="2830512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70660" name="Rectangle 7">
            <a:extLst>
              <a:ext uri="{FF2B5EF4-FFF2-40B4-BE49-F238E27FC236}">
                <a16:creationId xmlns:a16="http://schemas.microsoft.com/office/drawing/2014/main" id="{3F1823BA-98B5-4A3F-BB2E-8450C9EDE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2726" y="6933441"/>
            <a:ext cx="300082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70661" name="Rectangle 45">
            <a:extLst>
              <a:ext uri="{FF2B5EF4-FFF2-40B4-BE49-F238E27FC236}">
                <a16:creationId xmlns:a16="http://schemas.microsoft.com/office/drawing/2014/main" id="{33AA6E30-D906-4EE5-BEB6-5F1A282C82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1484313"/>
            <a:ext cx="8655050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2800" b="1">
                <a:solidFill>
                  <a:srgbClr val="000000"/>
                </a:solidFill>
              </a:rPr>
              <a:t>Unterteilt in 9 Bahnabschnitte:</a:t>
            </a:r>
          </a:p>
        </p:txBody>
      </p:sp>
      <p:sp>
        <p:nvSpPr>
          <p:cNvPr id="70662" name="Arc 80">
            <a:extLst>
              <a:ext uri="{FF2B5EF4-FFF2-40B4-BE49-F238E27FC236}">
                <a16:creationId xmlns:a16="http://schemas.microsoft.com/office/drawing/2014/main" id="{6281072C-2274-4A4D-84BE-5163C198B1E5}"/>
              </a:ext>
            </a:extLst>
          </p:cNvPr>
          <p:cNvSpPr>
            <a:spLocks/>
          </p:cNvSpPr>
          <p:nvPr/>
        </p:nvSpPr>
        <p:spPr bwMode="auto">
          <a:xfrm flipH="1">
            <a:off x="3394077" y="4021108"/>
            <a:ext cx="184731" cy="400110"/>
          </a:xfrm>
          <a:custGeom>
            <a:avLst/>
            <a:gdLst>
              <a:gd name="T0" fmla="*/ 0 w 21600"/>
              <a:gd name="T1" fmla="*/ 0 h 43200"/>
              <a:gd name="T2" fmla="*/ 2147483646 w 21600"/>
              <a:gd name="T3" fmla="*/ 2147483646 h 43200"/>
              <a:gd name="T4" fmla="*/ 0 w 21600"/>
              <a:gd name="T5" fmla="*/ 2147483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16"/>
                  <a:pt x="11949" y="43181"/>
                  <a:pt x="32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16"/>
                  <a:pt x="11949" y="43181"/>
                  <a:pt x="32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663" name="Arc 81">
            <a:extLst>
              <a:ext uri="{FF2B5EF4-FFF2-40B4-BE49-F238E27FC236}">
                <a16:creationId xmlns:a16="http://schemas.microsoft.com/office/drawing/2014/main" id="{6AADC85F-8746-4133-8C1D-12F3E4FD46CC}"/>
              </a:ext>
            </a:extLst>
          </p:cNvPr>
          <p:cNvSpPr>
            <a:spLocks/>
          </p:cNvSpPr>
          <p:nvPr/>
        </p:nvSpPr>
        <p:spPr bwMode="auto">
          <a:xfrm flipH="1">
            <a:off x="2365377" y="4021108"/>
            <a:ext cx="184731" cy="400110"/>
          </a:xfrm>
          <a:custGeom>
            <a:avLst/>
            <a:gdLst>
              <a:gd name="T0" fmla="*/ 2147483646 w 21673"/>
              <a:gd name="T1" fmla="*/ 0 h 43200"/>
              <a:gd name="T2" fmla="*/ 0 w 21673"/>
              <a:gd name="T3" fmla="*/ 2147483646 h 43200"/>
              <a:gd name="T4" fmla="*/ 2147483646 w 21673"/>
              <a:gd name="T5" fmla="*/ 2147483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73" h="43200" fill="none" extrusionOk="0">
                <a:moveTo>
                  <a:pt x="210" y="0"/>
                </a:moveTo>
                <a:cubicBezTo>
                  <a:pt x="12086" y="76"/>
                  <a:pt x="21673" y="9724"/>
                  <a:pt x="21673" y="21600"/>
                </a:cubicBezTo>
                <a:cubicBezTo>
                  <a:pt x="21673" y="33529"/>
                  <a:pt x="12002" y="43200"/>
                  <a:pt x="73" y="43200"/>
                </a:cubicBezTo>
                <a:cubicBezTo>
                  <a:pt x="48" y="43200"/>
                  <a:pt x="24" y="43199"/>
                  <a:pt x="0" y="43199"/>
                </a:cubicBezTo>
              </a:path>
              <a:path w="21673" h="43200" stroke="0" extrusionOk="0">
                <a:moveTo>
                  <a:pt x="210" y="0"/>
                </a:moveTo>
                <a:cubicBezTo>
                  <a:pt x="12086" y="76"/>
                  <a:pt x="21673" y="9724"/>
                  <a:pt x="21673" y="21600"/>
                </a:cubicBezTo>
                <a:cubicBezTo>
                  <a:pt x="21673" y="33529"/>
                  <a:pt x="12002" y="43200"/>
                  <a:pt x="73" y="43200"/>
                </a:cubicBezTo>
                <a:cubicBezTo>
                  <a:pt x="48" y="43200"/>
                  <a:pt x="24" y="43199"/>
                  <a:pt x="0" y="43199"/>
                </a:cubicBezTo>
                <a:lnTo>
                  <a:pt x="73" y="21600"/>
                </a:lnTo>
                <a:lnTo>
                  <a:pt x="210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664" name="Arc 82">
            <a:extLst>
              <a:ext uri="{FF2B5EF4-FFF2-40B4-BE49-F238E27FC236}">
                <a16:creationId xmlns:a16="http://schemas.microsoft.com/office/drawing/2014/main" id="{DF013F83-A352-43E5-95BC-681602E41601}"/>
              </a:ext>
            </a:extLst>
          </p:cNvPr>
          <p:cNvSpPr>
            <a:spLocks/>
          </p:cNvSpPr>
          <p:nvPr/>
        </p:nvSpPr>
        <p:spPr bwMode="auto">
          <a:xfrm rot="10800000" flipH="1">
            <a:off x="9053224" y="4021108"/>
            <a:ext cx="184731" cy="400110"/>
          </a:xfrm>
          <a:custGeom>
            <a:avLst/>
            <a:gdLst>
              <a:gd name="T0" fmla="*/ 0 w 21600"/>
              <a:gd name="T1" fmla="*/ 0 h 43200"/>
              <a:gd name="T2" fmla="*/ 2147483646 w 21600"/>
              <a:gd name="T3" fmla="*/ 2147483646 h 43200"/>
              <a:gd name="T4" fmla="*/ 0 w 21600"/>
              <a:gd name="T5" fmla="*/ 2147483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16"/>
                  <a:pt x="11949" y="43181"/>
                  <a:pt x="32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16"/>
                  <a:pt x="11949" y="43181"/>
                  <a:pt x="32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665" name="Arc 83">
            <a:extLst>
              <a:ext uri="{FF2B5EF4-FFF2-40B4-BE49-F238E27FC236}">
                <a16:creationId xmlns:a16="http://schemas.microsoft.com/office/drawing/2014/main" id="{BB46AF08-ED72-4CA9-9498-E7E6F3E95F18}"/>
              </a:ext>
            </a:extLst>
          </p:cNvPr>
          <p:cNvSpPr>
            <a:spLocks/>
          </p:cNvSpPr>
          <p:nvPr/>
        </p:nvSpPr>
        <p:spPr bwMode="auto">
          <a:xfrm rot="10800000" flipH="1">
            <a:off x="9572336" y="4021108"/>
            <a:ext cx="184731" cy="400110"/>
          </a:xfrm>
          <a:custGeom>
            <a:avLst/>
            <a:gdLst>
              <a:gd name="T0" fmla="*/ 2147483646 w 21673"/>
              <a:gd name="T1" fmla="*/ 0 h 43200"/>
              <a:gd name="T2" fmla="*/ 0 w 21673"/>
              <a:gd name="T3" fmla="*/ 2147483646 h 43200"/>
              <a:gd name="T4" fmla="*/ 2147483646 w 21673"/>
              <a:gd name="T5" fmla="*/ 2147483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73" h="43200" fill="none" extrusionOk="0">
                <a:moveTo>
                  <a:pt x="210" y="0"/>
                </a:moveTo>
                <a:cubicBezTo>
                  <a:pt x="12086" y="76"/>
                  <a:pt x="21673" y="9724"/>
                  <a:pt x="21673" y="21600"/>
                </a:cubicBezTo>
                <a:cubicBezTo>
                  <a:pt x="21673" y="33529"/>
                  <a:pt x="12002" y="43200"/>
                  <a:pt x="73" y="43200"/>
                </a:cubicBezTo>
                <a:cubicBezTo>
                  <a:pt x="48" y="43200"/>
                  <a:pt x="24" y="43199"/>
                  <a:pt x="0" y="43199"/>
                </a:cubicBezTo>
              </a:path>
              <a:path w="21673" h="43200" stroke="0" extrusionOk="0">
                <a:moveTo>
                  <a:pt x="210" y="0"/>
                </a:moveTo>
                <a:cubicBezTo>
                  <a:pt x="12086" y="76"/>
                  <a:pt x="21673" y="9724"/>
                  <a:pt x="21673" y="21600"/>
                </a:cubicBezTo>
                <a:cubicBezTo>
                  <a:pt x="21673" y="33529"/>
                  <a:pt x="12002" y="43200"/>
                  <a:pt x="73" y="43200"/>
                </a:cubicBezTo>
                <a:cubicBezTo>
                  <a:pt x="48" y="43200"/>
                  <a:pt x="24" y="43199"/>
                  <a:pt x="0" y="43199"/>
                </a:cubicBezTo>
                <a:lnTo>
                  <a:pt x="73" y="21600"/>
                </a:lnTo>
                <a:lnTo>
                  <a:pt x="210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666" name="Line 84">
            <a:extLst>
              <a:ext uri="{FF2B5EF4-FFF2-40B4-BE49-F238E27FC236}">
                <a16:creationId xmlns:a16="http://schemas.microsoft.com/office/drawing/2014/main" id="{2B662B1F-97FF-4519-8C7E-7BC535FA93C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7876" y="3068638"/>
            <a:ext cx="39687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667" name="Line 85">
            <a:extLst>
              <a:ext uri="{FF2B5EF4-FFF2-40B4-BE49-F238E27FC236}">
                <a16:creationId xmlns:a16="http://schemas.microsoft.com/office/drawing/2014/main" id="{8D33C5DC-CED7-45AF-8A21-AC02A850B506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8502" y="2205038"/>
            <a:ext cx="4048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668" name="Line 86">
            <a:extLst>
              <a:ext uri="{FF2B5EF4-FFF2-40B4-BE49-F238E27FC236}">
                <a16:creationId xmlns:a16="http://schemas.microsoft.com/office/drawing/2014/main" id="{B091034C-4087-4811-938E-346CDBF04A7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7876" y="5373688"/>
            <a:ext cx="39687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669" name="Line 87">
            <a:extLst>
              <a:ext uri="{FF2B5EF4-FFF2-40B4-BE49-F238E27FC236}">
                <a16:creationId xmlns:a16="http://schemas.microsoft.com/office/drawing/2014/main" id="{76FACCCA-0F86-4126-BDA6-D8718F0EFE22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7876" y="6237288"/>
            <a:ext cx="40497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670" name="Line 90">
            <a:extLst>
              <a:ext uri="{FF2B5EF4-FFF2-40B4-BE49-F238E27FC236}">
                <a16:creationId xmlns:a16="http://schemas.microsoft.com/office/drawing/2014/main" id="{5F46CC89-D9BB-4B00-B8C9-65F1E902D1C5}"/>
              </a:ext>
            </a:extLst>
          </p:cNvPr>
          <p:cNvSpPr>
            <a:spLocks noChangeShapeType="1"/>
          </p:cNvSpPr>
          <p:nvPr/>
        </p:nvSpPr>
        <p:spPr bwMode="auto">
          <a:xfrm>
            <a:off x="7764463" y="5157788"/>
            <a:ext cx="0" cy="12239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671" name="Line 91">
            <a:extLst>
              <a:ext uri="{FF2B5EF4-FFF2-40B4-BE49-F238E27FC236}">
                <a16:creationId xmlns:a16="http://schemas.microsoft.com/office/drawing/2014/main" id="{545603F7-B2FA-4545-AC1E-CCC740F0B3D7}"/>
              </a:ext>
            </a:extLst>
          </p:cNvPr>
          <p:cNvSpPr>
            <a:spLocks noChangeShapeType="1"/>
          </p:cNvSpPr>
          <p:nvPr/>
        </p:nvSpPr>
        <p:spPr bwMode="auto">
          <a:xfrm>
            <a:off x="8556626" y="5373688"/>
            <a:ext cx="80962" cy="863600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672" name="Line 92">
            <a:extLst>
              <a:ext uri="{FF2B5EF4-FFF2-40B4-BE49-F238E27FC236}">
                <a16:creationId xmlns:a16="http://schemas.microsoft.com/office/drawing/2014/main" id="{CA0DFAB9-416F-4E19-B40E-207A8FB775CC}"/>
              </a:ext>
            </a:extLst>
          </p:cNvPr>
          <p:cNvSpPr>
            <a:spLocks noChangeShapeType="1"/>
          </p:cNvSpPr>
          <p:nvPr/>
        </p:nvSpPr>
        <p:spPr bwMode="auto">
          <a:xfrm>
            <a:off x="8875714" y="5300664"/>
            <a:ext cx="315913" cy="865187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673" name="Line 93">
            <a:extLst>
              <a:ext uri="{FF2B5EF4-FFF2-40B4-BE49-F238E27FC236}">
                <a16:creationId xmlns:a16="http://schemas.microsoft.com/office/drawing/2014/main" id="{899775D0-52E7-4E62-8FB1-9DFEC5BD8333}"/>
              </a:ext>
            </a:extLst>
          </p:cNvPr>
          <p:cNvSpPr>
            <a:spLocks noChangeShapeType="1"/>
          </p:cNvSpPr>
          <p:nvPr/>
        </p:nvSpPr>
        <p:spPr bwMode="auto">
          <a:xfrm>
            <a:off x="9271002" y="5157789"/>
            <a:ext cx="555625" cy="719137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674" name="Line 94">
            <a:extLst>
              <a:ext uri="{FF2B5EF4-FFF2-40B4-BE49-F238E27FC236}">
                <a16:creationId xmlns:a16="http://schemas.microsoft.com/office/drawing/2014/main" id="{95AFB56B-2C14-41C2-9F40-C4EC1916ED9D}"/>
              </a:ext>
            </a:extLst>
          </p:cNvPr>
          <p:cNvSpPr>
            <a:spLocks noChangeShapeType="1"/>
          </p:cNvSpPr>
          <p:nvPr/>
        </p:nvSpPr>
        <p:spPr bwMode="auto">
          <a:xfrm>
            <a:off x="9588501" y="4797426"/>
            <a:ext cx="793750" cy="57626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675" name="Line 95">
            <a:extLst>
              <a:ext uri="{FF2B5EF4-FFF2-40B4-BE49-F238E27FC236}">
                <a16:creationId xmlns:a16="http://schemas.microsoft.com/office/drawing/2014/main" id="{F09A7949-5811-451E-BB6E-27021EC09AF3}"/>
              </a:ext>
            </a:extLst>
          </p:cNvPr>
          <p:cNvSpPr>
            <a:spLocks noChangeShapeType="1"/>
          </p:cNvSpPr>
          <p:nvPr/>
        </p:nvSpPr>
        <p:spPr bwMode="auto">
          <a:xfrm>
            <a:off x="9748838" y="4365625"/>
            <a:ext cx="1030288" cy="215900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676" name="Line 96">
            <a:extLst>
              <a:ext uri="{FF2B5EF4-FFF2-40B4-BE49-F238E27FC236}">
                <a16:creationId xmlns:a16="http://schemas.microsoft.com/office/drawing/2014/main" id="{CDC75A66-B0B0-41F4-BCA5-CCB458BA058D}"/>
              </a:ext>
            </a:extLst>
          </p:cNvPr>
          <p:cNvSpPr>
            <a:spLocks noChangeShapeType="1"/>
          </p:cNvSpPr>
          <p:nvPr/>
        </p:nvSpPr>
        <p:spPr bwMode="auto">
          <a:xfrm>
            <a:off x="9748838" y="4076700"/>
            <a:ext cx="1030288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677" name="Line 97">
            <a:extLst>
              <a:ext uri="{FF2B5EF4-FFF2-40B4-BE49-F238E27FC236}">
                <a16:creationId xmlns:a16="http://schemas.microsoft.com/office/drawing/2014/main" id="{727BDB4F-6D6C-48B6-84CD-FB0C4FDD34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429752" y="2852738"/>
            <a:ext cx="795337" cy="57626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678" name="Line 98">
            <a:extLst>
              <a:ext uri="{FF2B5EF4-FFF2-40B4-BE49-F238E27FC236}">
                <a16:creationId xmlns:a16="http://schemas.microsoft.com/office/drawing/2014/main" id="{D49BE81C-BB00-4618-A136-4EAB169DB4D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794752" y="2276476"/>
            <a:ext cx="319087" cy="792163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679" name="Line 99">
            <a:extLst>
              <a:ext uri="{FF2B5EF4-FFF2-40B4-BE49-F238E27FC236}">
                <a16:creationId xmlns:a16="http://schemas.microsoft.com/office/drawing/2014/main" id="{32F3078A-03FC-4353-AC5A-036D653AE799}"/>
              </a:ext>
            </a:extLst>
          </p:cNvPr>
          <p:cNvSpPr>
            <a:spLocks noChangeShapeType="1"/>
          </p:cNvSpPr>
          <p:nvPr/>
        </p:nvSpPr>
        <p:spPr bwMode="auto">
          <a:xfrm>
            <a:off x="7683501" y="2205038"/>
            <a:ext cx="0" cy="863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680" name="Line 100">
            <a:extLst>
              <a:ext uri="{FF2B5EF4-FFF2-40B4-BE49-F238E27FC236}">
                <a16:creationId xmlns:a16="http://schemas.microsoft.com/office/drawing/2014/main" id="{3F1F294F-7081-44B1-8AF0-F27FF43ED6D7}"/>
              </a:ext>
            </a:extLst>
          </p:cNvPr>
          <p:cNvSpPr>
            <a:spLocks noChangeShapeType="1"/>
          </p:cNvSpPr>
          <p:nvPr/>
        </p:nvSpPr>
        <p:spPr bwMode="auto">
          <a:xfrm>
            <a:off x="6492876" y="2205038"/>
            <a:ext cx="0" cy="863600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681" name="Line 101">
            <a:extLst>
              <a:ext uri="{FF2B5EF4-FFF2-40B4-BE49-F238E27FC236}">
                <a16:creationId xmlns:a16="http://schemas.microsoft.com/office/drawing/2014/main" id="{19ABF384-1857-4D79-A1EC-2435DC346D3F}"/>
              </a:ext>
            </a:extLst>
          </p:cNvPr>
          <p:cNvSpPr>
            <a:spLocks noChangeShapeType="1"/>
          </p:cNvSpPr>
          <p:nvPr/>
        </p:nvSpPr>
        <p:spPr bwMode="auto">
          <a:xfrm>
            <a:off x="5381626" y="2205038"/>
            <a:ext cx="0" cy="863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682" name="Line 102">
            <a:extLst>
              <a:ext uri="{FF2B5EF4-FFF2-40B4-BE49-F238E27FC236}">
                <a16:creationId xmlns:a16="http://schemas.microsoft.com/office/drawing/2014/main" id="{EF314365-0BD5-4702-B038-51A49C45163E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2252" y="2276476"/>
            <a:ext cx="238125" cy="792163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683" name="Line 103">
            <a:extLst>
              <a:ext uri="{FF2B5EF4-FFF2-40B4-BE49-F238E27FC236}">
                <a16:creationId xmlns:a16="http://schemas.microsoft.com/office/drawing/2014/main" id="{32272131-6019-4DCE-A275-C5B2EB102A86}"/>
              </a:ext>
            </a:extLst>
          </p:cNvPr>
          <p:cNvSpPr>
            <a:spLocks noChangeShapeType="1"/>
          </p:cNvSpPr>
          <p:nvPr/>
        </p:nvSpPr>
        <p:spPr bwMode="auto">
          <a:xfrm>
            <a:off x="2921001" y="2924176"/>
            <a:ext cx="793750" cy="5048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684" name="Line 104">
            <a:extLst>
              <a:ext uri="{FF2B5EF4-FFF2-40B4-BE49-F238E27FC236}">
                <a16:creationId xmlns:a16="http://schemas.microsoft.com/office/drawing/2014/main" id="{BC6E8CB9-F7CC-453B-B7EE-B285C68F94BD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5377" y="4005263"/>
            <a:ext cx="1031875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685" name="Line 105">
            <a:extLst>
              <a:ext uri="{FF2B5EF4-FFF2-40B4-BE49-F238E27FC236}">
                <a16:creationId xmlns:a16="http://schemas.microsoft.com/office/drawing/2014/main" id="{1E9A50A0-385A-4E28-AED3-809BD68D0D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5377" y="4365626"/>
            <a:ext cx="1031875" cy="142875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686" name="Line 106">
            <a:extLst>
              <a:ext uri="{FF2B5EF4-FFF2-40B4-BE49-F238E27FC236}">
                <a16:creationId xmlns:a16="http://schemas.microsoft.com/office/drawing/2014/main" id="{ADED728C-A9C7-4CFE-898C-EB31E1CCF1C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62251" y="4868864"/>
            <a:ext cx="793750" cy="5048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687" name="Line 107">
            <a:extLst>
              <a:ext uri="{FF2B5EF4-FFF2-40B4-BE49-F238E27FC236}">
                <a16:creationId xmlns:a16="http://schemas.microsoft.com/office/drawing/2014/main" id="{C63986AF-E8ED-4166-87EA-2EC54724C29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73501" y="5300663"/>
            <a:ext cx="315912" cy="792162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688" name="Line 108">
            <a:extLst>
              <a:ext uri="{FF2B5EF4-FFF2-40B4-BE49-F238E27FC236}">
                <a16:creationId xmlns:a16="http://schemas.microsoft.com/office/drawing/2014/main" id="{2176318E-E64A-4B06-A953-B4173081089E}"/>
              </a:ext>
            </a:extLst>
          </p:cNvPr>
          <p:cNvSpPr>
            <a:spLocks noChangeShapeType="1"/>
          </p:cNvSpPr>
          <p:nvPr/>
        </p:nvSpPr>
        <p:spPr bwMode="auto">
          <a:xfrm>
            <a:off x="5381626" y="5373688"/>
            <a:ext cx="0" cy="863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689" name="Line 109">
            <a:extLst>
              <a:ext uri="{FF2B5EF4-FFF2-40B4-BE49-F238E27FC236}">
                <a16:creationId xmlns:a16="http://schemas.microsoft.com/office/drawing/2014/main" id="{6E40C5F5-499C-4D53-B209-56306F38CE2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6626" y="5373688"/>
            <a:ext cx="0" cy="863600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690" name="Line 110">
            <a:extLst>
              <a:ext uri="{FF2B5EF4-FFF2-40B4-BE49-F238E27FC236}">
                <a16:creationId xmlns:a16="http://schemas.microsoft.com/office/drawing/2014/main" id="{91461AD7-B7F4-4BA1-8FC3-A52FE5E28C80}"/>
              </a:ext>
            </a:extLst>
          </p:cNvPr>
          <p:cNvSpPr>
            <a:spLocks noChangeShapeType="1"/>
          </p:cNvSpPr>
          <p:nvPr/>
        </p:nvSpPr>
        <p:spPr bwMode="auto">
          <a:xfrm>
            <a:off x="6731001" y="5373688"/>
            <a:ext cx="0" cy="863600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691" name="Rectangle 124">
            <a:extLst>
              <a:ext uri="{FF2B5EF4-FFF2-40B4-BE49-F238E27FC236}">
                <a16:creationId xmlns:a16="http://schemas.microsoft.com/office/drawing/2014/main" id="{20B32E00-182C-40DA-9B81-4F74CD32AD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44127" y="3900524"/>
            <a:ext cx="319087" cy="353943"/>
          </a:xfrm>
          <a:prstGeom prst="rect">
            <a:avLst/>
          </a:prstGeom>
          <a:solidFill>
            <a:srgbClr val="9966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70692" name="Rectangle 125">
            <a:extLst>
              <a:ext uri="{FF2B5EF4-FFF2-40B4-BE49-F238E27FC236}">
                <a16:creationId xmlns:a16="http://schemas.microsoft.com/office/drawing/2014/main" id="{7AF563AE-1CE6-4C7E-A1CA-E9661D135308}"/>
              </a:ext>
            </a:extLst>
          </p:cNvPr>
          <p:cNvSpPr>
            <a:spLocks noChangeArrowheads="1"/>
          </p:cNvSpPr>
          <p:nvPr/>
        </p:nvSpPr>
        <p:spPr bwMode="auto">
          <a:xfrm rot="-600000">
            <a:off x="2762251" y="4255330"/>
            <a:ext cx="315912" cy="353943"/>
          </a:xfrm>
          <a:prstGeom prst="rect">
            <a:avLst/>
          </a:prstGeom>
          <a:solidFill>
            <a:srgbClr val="9966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70693" name="Oval 126">
            <a:extLst>
              <a:ext uri="{FF2B5EF4-FFF2-40B4-BE49-F238E27FC236}">
                <a16:creationId xmlns:a16="http://schemas.microsoft.com/office/drawing/2014/main" id="{5F17E06D-A89A-45ED-824D-89F326CE2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0038" y="3756408"/>
            <a:ext cx="160338" cy="497711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70694" name="Line 127">
            <a:extLst>
              <a:ext uri="{FF2B5EF4-FFF2-40B4-BE49-F238E27FC236}">
                <a16:creationId xmlns:a16="http://schemas.microsoft.com/office/drawing/2014/main" id="{A14A1489-1D21-4C39-B0D2-2B26FE83F4DF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6389" y="2535238"/>
            <a:ext cx="73025" cy="3175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695" name="Line 128">
            <a:extLst>
              <a:ext uri="{FF2B5EF4-FFF2-40B4-BE49-F238E27FC236}">
                <a16:creationId xmlns:a16="http://schemas.microsoft.com/office/drawing/2014/main" id="{D82955F5-9D43-48EE-B01D-D81FB55C7E9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00514" y="2492375"/>
            <a:ext cx="169863" cy="38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696" name="Line 129">
            <a:extLst>
              <a:ext uri="{FF2B5EF4-FFF2-40B4-BE49-F238E27FC236}">
                <a16:creationId xmlns:a16="http://schemas.microsoft.com/office/drawing/2014/main" id="{B141FB96-9BD1-4EE0-8608-F2C7FBD23F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4177" y="2781301"/>
            <a:ext cx="155575" cy="49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697" name="Line 130">
            <a:extLst>
              <a:ext uri="{FF2B5EF4-FFF2-40B4-BE49-F238E27FC236}">
                <a16:creationId xmlns:a16="http://schemas.microsoft.com/office/drawing/2014/main" id="{BB1C8E5F-935A-468C-862B-2111F0EABBB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302876" y="4437063"/>
            <a:ext cx="25400" cy="14446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698" name="Line 134">
            <a:extLst>
              <a:ext uri="{FF2B5EF4-FFF2-40B4-BE49-F238E27FC236}">
                <a16:creationId xmlns:a16="http://schemas.microsoft.com/office/drawing/2014/main" id="{956A21B6-7E2A-4CD2-B4A7-093F45EDA8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53213" y="5734050"/>
            <a:ext cx="158750" cy="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699" name="Line 135">
            <a:extLst>
              <a:ext uri="{FF2B5EF4-FFF2-40B4-BE49-F238E27FC236}">
                <a16:creationId xmlns:a16="http://schemas.microsoft.com/office/drawing/2014/main" id="{9EE4E8B0-A883-4EB8-8660-6C62703B275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53213" y="5661025"/>
            <a:ext cx="158750" cy="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700" name="Line 137">
            <a:extLst>
              <a:ext uri="{FF2B5EF4-FFF2-40B4-BE49-F238E27FC236}">
                <a16:creationId xmlns:a16="http://schemas.microsoft.com/office/drawing/2014/main" id="{65D20CD0-C14B-4D71-839A-EA2C4C35043D}"/>
              </a:ext>
            </a:extLst>
          </p:cNvPr>
          <p:cNvSpPr>
            <a:spLocks noChangeShapeType="1"/>
          </p:cNvSpPr>
          <p:nvPr/>
        </p:nvSpPr>
        <p:spPr bwMode="auto">
          <a:xfrm>
            <a:off x="6492876" y="2349501"/>
            <a:ext cx="0" cy="5746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701" name="Line 138">
            <a:extLst>
              <a:ext uri="{FF2B5EF4-FFF2-40B4-BE49-F238E27FC236}">
                <a16:creationId xmlns:a16="http://schemas.microsoft.com/office/drawing/2014/main" id="{D6005130-FF46-455E-86AE-B2781E0C8D67}"/>
              </a:ext>
            </a:extLst>
          </p:cNvPr>
          <p:cNvSpPr>
            <a:spLocks noChangeShapeType="1"/>
          </p:cNvSpPr>
          <p:nvPr/>
        </p:nvSpPr>
        <p:spPr bwMode="auto">
          <a:xfrm>
            <a:off x="6492877" y="2420938"/>
            <a:ext cx="793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702" name="Line 140">
            <a:extLst>
              <a:ext uri="{FF2B5EF4-FFF2-40B4-BE49-F238E27FC236}">
                <a16:creationId xmlns:a16="http://schemas.microsoft.com/office/drawing/2014/main" id="{FBD92FED-CA71-485A-97BA-C22F07FB0B20}"/>
              </a:ext>
            </a:extLst>
          </p:cNvPr>
          <p:cNvSpPr>
            <a:spLocks noChangeShapeType="1"/>
          </p:cNvSpPr>
          <p:nvPr/>
        </p:nvSpPr>
        <p:spPr bwMode="auto">
          <a:xfrm>
            <a:off x="6492877" y="2852738"/>
            <a:ext cx="793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703" name="Line 142">
            <a:extLst>
              <a:ext uri="{FF2B5EF4-FFF2-40B4-BE49-F238E27FC236}">
                <a16:creationId xmlns:a16="http://schemas.microsoft.com/office/drawing/2014/main" id="{163E07FC-13BA-4CDD-B189-43D210B21816}"/>
              </a:ext>
            </a:extLst>
          </p:cNvPr>
          <p:cNvSpPr>
            <a:spLocks noChangeShapeType="1"/>
          </p:cNvSpPr>
          <p:nvPr/>
        </p:nvSpPr>
        <p:spPr bwMode="auto">
          <a:xfrm rot="180000">
            <a:off x="8556626" y="5516563"/>
            <a:ext cx="80962" cy="5762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704" name="Line 143">
            <a:extLst>
              <a:ext uri="{FF2B5EF4-FFF2-40B4-BE49-F238E27FC236}">
                <a16:creationId xmlns:a16="http://schemas.microsoft.com/office/drawing/2014/main" id="{126C935D-871C-4007-BAE3-1DAA61A96F37}"/>
              </a:ext>
            </a:extLst>
          </p:cNvPr>
          <p:cNvSpPr>
            <a:spLocks noChangeShapeType="1"/>
          </p:cNvSpPr>
          <p:nvPr/>
        </p:nvSpPr>
        <p:spPr bwMode="auto">
          <a:xfrm rot="-300000">
            <a:off x="8397876" y="5516563"/>
            <a:ext cx="3175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705" name="Line 144">
            <a:extLst>
              <a:ext uri="{FF2B5EF4-FFF2-40B4-BE49-F238E27FC236}">
                <a16:creationId xmlns:a16="http://schemas.microsoft.com/office/drawing/2014/main" id="{30916CC5-BD11-4DAE-BE5D-64008F880779}"/>
              </a:ext>
            </a:extLst>
          </p:cNvPr>
          <p:cNvSpPr>
            <a:spLocks noChangeShapeType="1"/>
          </p:cNvSpPr>
          <p:nvPr/>
        </p:nvSpPr>
        <p:spPr bwMode="auto">
          <a:xfrm rot="-300000">
            <a:off x="8477252" y="6092825"/>
            <a:ext cx="319087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706" name="Line 145">
            <a:extLst>
              <a:ext uri="{FF2B5EF4-FFF2-40B4-BE49-F238E27FC236}">
                <a16:creationId xmlns:a16="http://schemas.microsoft.com/office/drawing/2014/main" id="{04B3335A-F557-4277-918D-7E173B4E841D}"/>
              </a:ext>
            </a:extLst>
          </p:cNvPr>
          <p:cNvSpPr>
            <a:spLocks noChangeShapeType="1"/>
          </p:cNvSpPr>
          <p:nvPr/>
        </p:nvSpPr>
        <p:spPr bwMode="auto">
          <a:xfrm rot="-600000">
            <a:off x="8715377" y="5516563"/>
            <a:ext cx="160337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707" name="Line 147">
            <a:extLst>
              <a:ext uri="{FF2B5EF4-FFF2-40B4-BE49-F238E27FC236}">
                <a16:creationId xmlns:a16="http://schemas.microsoft.com/office/drawing/2014/main" id="{B65AAA18-D2F9-4478-9250-8E13D8055B4E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3213" y="5805488"/>
            <a:ext cx="0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708" name="Line 148">
            <a:extLst>
              <a:ext uri="{FF2B5EF4-FFF2-40B4-BE49-F238E27FC236}">
                <a16:creationId xmlns:a16="http://schemas.microsoft.com/office/drawing/2014/main" id="{14975B91-BDC0-4AB6-86D7-69C62A50111A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3213" y="5876925"/>
            <a:ext cx="777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709" name="Line 149">
            <a:extLst>
              <a:ext uri="{FF2B5EF4-FFF2-40B4-BE49-F238E27FC236}">
                <a16:creationId xmlns:a16="http://schemas.microsoft.com/office/drawing/2014/main" id="{BCBF5F7F-5E32-4DD0-93D3-D2C7EAA0A4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53213" y="5805489"/>
            <a:ext cx="77788" cy="714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710" name="Line 150">
            <a:extLst>
              <a:ext uri="{FF2B5EF4-FFF2-40B4-BE49-F238E27FC236}">
                <a16:creationId xmlns:a16="http://schemas.microsoft.com/office/drawing/2014/main" id="{64839370-AECB-4CC2-BEA4-1C2F4903E05E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3213" y="5876926"/>
            <a:ext cx="77788" cy="73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711" name="Line 151">
            <a:extLst>
              <a:ext uri="{FF2B5EF4-FFF2-40B4-BE49-F238E27FC236}">
                <a16:creationId xmlns:a16="http://schemas.microsoft.com/office/drawing/2014/main" id="{3DAC3878-337B-4889-B29A-0AED489438A6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3213" y="5876925"/>
            <a:ext cx="777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275" name="AutoShape 187">
            <a:extLst>
              <a:ext uri="{FF2B5EF4-FFF2-40B4-BE49-F238E27FC236}">
                <a16:creationId xmlns:a16="http://schemas.microsoft.com/office/drawing/2014/main" id="{030FF4D3-CDD9-44CD-A1F3-CABDDCBE72AF}"/>
              </a:ext>
            </a:extLst>
          </p:cNvPr>
          <p:cNvSpPr>
            <a:spLocks/>
          </p:cNvSpPr>
          <p:nvPr/>
        </p:nvSpPr>
        <p:spPr bwMode="auto">
          <a:xfrm rot="5400000">
            <a:off x="8212138" y="4990069"/>
            <a:ext cx="215900" cy="405289"/>
          </a:xfrm>
          <a:prstGeom prst="leftBrace">
            <a:avLst>
              <a:gd name="adj1" fmla="val 42892"/>
              <a:gd name="adj2" fmla="val 50866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89279" name="Text Box 191">
            <a:extLst>
              <a:ext uri="{FF2B5EF4-FFF2-40B4-BE49-F238E27FC236}">
                <a16:creationId xmlns:a16="http://schemas.microsoft.com/office/drawing/2014/main" id="{4C16C8C7-7207-46EF-B7F7-F7173FBFCB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0377" y="6308725"/>
            <a:ext cx="166687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000000"/>
                </a:solidFill>
              </a:rPr>
              <a:t>400m/0m</a:t>
            </a:r>
          </a:p>
        </p:txBody>
      </p:sp>
      <p:sp>
        <p:nvSpPr>
          <p:cNvPr id="89280" name="Text Box 192">
            <a:extLst>
              <a:ext uri="{FF2B5EF4-FFF2-40B4-BE49-F238E27FC236}">
                <a16:creationId xmlns:a16="http://schemas.microsoft.com/office/drawing/2014/main" id="{5109F56A-C72A-49DE-A7D8-4069C48827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5377" y="6173789"/>
            <a:ext cx="873125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000000"/>
                </a:solidFill>
              </a:rPr>
              <a:t>25m</a:t>
            </a:r>
          </a:p>
        </p:txBody>
      </p:sp>
      <p:sp>
        <p:nvSpPr>
          <p:cNvPr id="89281" name="Text Box 193">
            <a:extLst>
              <a:ext uri="{FF2B5EF4-FFF2-40B4-BE49-F238E27FC236}">
                <a16:creationId xmlns:a16="http://schemas.microsoft.com/office/drawing/2014/main" id="{17F27F0C-EE33-41BD-BB29-D12863123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2877" y="5300664"/>
            <a:ext cx="873125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000000"/>
                </a:solidFill>
              </a:rPr>
              <a:t>50m</a:t>
            </a:r>
          </a:p>
        </p:txBody>
      </p:sp>
      <p:sp>
        <p:nvSpPr>
          <p:cNvPr id="89282" name="Text Box 194">
            <a:extLst>
              <a:ext uri="{FF2B5EF4-FFF2-40B4-BE49-F238E27FC236}">
                <a16:creationId xmlns:a16="http://schemas.microsoft.com/office/drawing/2014/main" id="{22E72D3B-AEB5-40E2-8418-8386AE61D1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64751" y="2565400"/>
            <a:ext cx="1071562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000000"/>
                </a:solidFill>
              </a:rPr>
              <a:t>100m</a:t>
            </a:r>
          </a:p>
        </p:txBody>
      </p:sp>
      <p:sp>
        <p:nvSpPr>
          <p:cNvPr id="89283" name="Text Box 195">
            <a:extLst>
              <a:ext uri="{FF2B5EF4-FFF2-40B4-BE49-F238E27FC236}">
                <a16:creationId xmlns:a16="http://schemas.microsoft.com/office/drawing/2014/main" id="{DB12FE3D-D6CD-4FFA-B8D0-6B6B2A387E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1" y="1844675"/>
            <a:ext cx="1071562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000000"/>
                </a:solidFill>
              </a:rPr>
              <a:t>150m</a:t>
            </a:r>
          </a:p>
        </p:txBody>
      </p:sp>
      <p:sp>
        <p:nvSpPr>
          <p:cNvPr id="89284" name="Text Box 196">
            <a:extLst>
              <a:ext uri="{FF2B5EF4-FFF2-40B4-BE49-F238E27FC236}">
                <a16:creationId xmlns:a16="http://schemas.microsoft.com/office/drawing/2014/main" id="{E62BF5FE-B258-45F4-9983-3A77A40BC0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5376" y="1854200"/>
            <a:ext cx="1071562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000000"/>
                </a:solidFill>
              </a:rPr>
              <a:t>200m</a:t>
            </a:r>
          </a:p>
        </p:txBody>
      </p:sp>
      <p:sp>
        <p:nvSpPr>
          <p:cNvPr id="89285" name="Text Box 197">
            <a:extLst>
              <a:ext uri="{FF2B5EF4-FFF2-40B4-BE49-F238E27FC236}">
                <a16:creationId xmlns:a16="http://schemas.microsoft.com/office/drawing/2014/main" id="{B95EE9F7-1901-45E0-A7AD-9E549D05E6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6914" y="2636839"/>
            <a:ext cx="1071563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000000"/>
                </a:solidFill>
              </a:rPr>
              <a:t>250m</a:t>
            </a:r>
          </a:p>
        </p:txBody>
      </p:sp>
      <p:sp>
        <p:nvSpPr>
          <p:cNvPr id="89286" name="Text Box 198">
            <a:extLst>
              <a:ext uri="{FF2B5EF4-FFF2-40B4-BE49-F238E27FC236}">
                <a16:creationId xmlns:a16="http://schemas.microsoft.com/office/drawing/2014/main" id="{87AA7CB9-138F-411E-8095-970DF188B6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9751" y="5300664"/>
            <a:ext cx="1071562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000000"/>
                </a:solidFill>
              </a:rPr>
              <a:t>300m</a:t>
            </a:r>
          </a:p>
        </p:txBody>
      </p:sp>
      <p:sp>
        <p:nvSpPr>
          <p:cNvPr id="89287" name="Text Box 199">
            <a:extLst>
              <a:ext uri="{FF2B5EF4-FFF2-40B4-BE49-F238E27FC236}">
                <a16:creationId xmlns:a16="http://schemas.microsoft.com/office/drawing/2014/main" id="{E37177EC-3F9F-4807-9A33-228A3B170F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5376" y="6318250"/>
            <a:ext cx="1071562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000000"/>
                </a:solidFill>
              </a:rPr>
              <a:t>350m</a:t>
            </a:r>
          </a:p>
        </p:txBody>
      </p:sp>
      <p:sp>
        <p:nvSpPr>
          <p:cNvPr id="89293" name="Text Box 205">
            <a:extLst>
              <a:ext uri="{FF2B5EF4-FFF2-40B4-BE49-F238E27FC236}">
                <a16:creationId xmlns:a16="http://schemas.microsoft.com/office/drawing/2014/main" id="{F6E121F6-BEB0-482B-AEC1-879D47948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4752" y="4076700"/>
            <a:ext cx="3095625" cy="27546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400" b="1">
                <a:solidFill>
                  <a:srgbClr val="000000"/>
                </a:solidFill>
              </a:rPr>
              <a:t>Bahnabschnitt 1:     0m -   25m</a:t>
            </a:r>
          </a:p>
        </p:txBody>
      </p:sp>
      <p:sp>
        <p:nvSpPr>
          <p:cNvPr id="89294" name="Text Box 206">
            <a:extLst>
              <a:ext uri="{FF2B5EF4-FFF2-40B4-BE49-F238E27FC236}">
                <a16:creationId xmlns:a16="http://schemas.microsoft.com/office/drawing/2014/main" id="{F24DCC07-D96F-41B5-92A4-FAEA6B7B1F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4752" y="4076700"/>
            <a:ext cx="3095625" cy="27546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400" b="1">
                <a:solidFill>
                  <a:srgbClr val="000000"/>
                </a:solidFill>
              </a:rPr>
              <a:t>Bahnabschnitt 2:   25m -   50m</a:t>
            </a:r>
          </a:p>
        </p:txBody>
      </p:sp>
      <p:sp>
        <p:nvSpPr>
          <p:cNvPr id="89295" name="Text Box 207">
            <a:extLst>
              <a:ext uri="{FF2B5EF4-FFF2-40B4-BE49-F238E27FC236}">
                <a16:creationId xmlns:a16="http://schemas.microsoft.com/office/drawing/2014/main" id="{DC16D5F4-474A-4D4E-A734-94324B293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4752" y="4076700"/>
            <a:ext cx="3095625" cy="27546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400" b="1">
                <a:solidFill>
                  <a:srgbClr val="000000"/>
                </a:solidFill>
              </a:rPr>
              <a:t>Bahnabschnitt 3:   50m - 100m</a:t>
            </a:r>
          </a:p>
        </p:txBody>
      </p:sp>
      <p:sp>
        <p:nvSpPr>
          <p:cNvPr id="89296" name="Text Box 208">
            <a:extLst>
              <a:ext uri="{FF2B5EF4-FFF2-40B4-BE49-F238E27FC236}">
                <a16:creationId xmlns:a16="http://schemas.microsoft.com/office/drawing/2014/main" id="{2942E132-D080-4269-8D60-61A8001620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4752" y="4073525"/>
            <a:ext cx="3095625" cy="27546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400" b="1">
                <a:solidFill>
                  <a:srgbClr val="000000"/>
                </a:solidFill>
              </a:rPr>
              <a:t>Bahnabschnitt 4: 100m - 150m</a:t>
            </a:r>
          </a:p>
        </p:txBody>
      </p:sp>
      <p:sp>
        <p:nvSpPr>
          <p:cNvPr id="89297" name="Text Box 209">
            <a:extLst>
              <a:ext uri="{FF2B5EF4-FFF2-40B4-BE49-F238E27FC236}">
                <a16:creationId xmlns:a16="http://schemas.microsoft.com/office/drawing/2014/main" id="{5F9FD123-C424-4ECC-AC6B-A789B7E1A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3164" y="4087813"/>
            <a:ext cx="3095625" cy="27546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400" b="1">
                <a:solidFill>
                  <a:srgbClr val="000000"/>
                </a:solidFill>
              </a:rPr>
              <a:t>Bahnabschnitt 5:  150m bis 200m</a:t>
            </a:r>
          </a:p>
        </p:txBody>
      </p:sp>
      <p:sp>
        <p:nvSpPr>
          <p:cNvPr id="89299" name="Text Box 211">
            <a:extLst>
              <a:ext uri="{FF2B5EF4-FFF2-40B4-BE49-F238E27FC236}">
                <a16:creationId xmlns:a16="http://schemas.microsoft.com/office/drawing/2014/main" id="{5D7F8693-F932-4331-8474-9FC7DD1497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9989" y="4073525"/>
            <a:ext cx="3095625" cy="27546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400" b="1">
                <a:solidFill>
                  <a:srgbClr val="000000"/>
                </a:solidFill>
              </a:rPr>
              <a:t>Bahnabschnitt 7:  250m bis 300m</a:t>
            </a:r>
          </a:p>
        </p:txBody>
      </p:sp>
      <p:sp>
        <p:nvSpPr>
          <p:cNvPr id="89300" name="Text Box 212">
            <a:extLst>
              <a:ext uri="{FF2B5EF4-FFF2-40B4-BE49-F238E27FC236}">
                <a16:creationId xmlns:a16="http://schemas.microsoft.com/office/drawing/2014/main" id="{57225054-4DC3-45A2-953E-2B9A1E76C2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6814" y="4070350"/>
            <a:ext cx="3095625" cy="27546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400" b="1">
                <a:solidFill>
                  <a:srgbClr val="000000"/>
                </a:solidFill>
              </a:rPr>
              <a:t>Bahnabschnitt 8:  300m bis 350m</a:t>
            </a:r>
          </a:p>
        </p:txBody>
      </p:sp>
      <p:sp>
        <p:nvSpPr>
          <p:cNvPr id="89301" name="Text Box 213">
            <a:extLst>
              <a:ext uri="{FF2B5EF4-FFF2-40B4-BE49-F238E27FC236}">
                <a16:creationId xmlns:a16="http://schemas.microsoft.com/office/drawing/2014/main" id="{8C2F85B5-50EF-41F5-86CF-806B1A1CDD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9514" y="4071938"/>
            <a:ext cx="3095625" cy="27546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400" b="1">
                <a:solidFill>
                  <a:srgbClr val="000000"/>
                </a:solidFill>
              </a:rPr>
              <a:t>Bahnabschnitt 9:  350m bis 400m</a:t>
            </a:r>
          </a:p>
        </p:txBody>
      </p:sp>
      <p:sp>
        <p:nvSpPr>
          <p:cNvPr id="89302" name="Text Box 214">
            <a:extLst>
              <a:ext uri="{FF2B5EF4-FFF2-40B4-BE49-F238E27FC236}">
                <a16:creationId xmlns:a16="http://schemas.microsoft.com/office/drawing/2014/main" id="{11F2D3F7-BE68-48F8-BA6C-D26FB78446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9514" y="4054475"/>
            <a:ext cx="3095625" cy="27546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400" b="1">
                <a:solidFill>
                  <a:srgbClr val="000000"/>
                </a:solidFill>
              </a:rPr>
              <a:t>Bahnabschnitt 6:  200m bis 250m</a:t>
            </a:r>
          </a:p>
        </p:txBody>
      </p:sp>
      <p:sp>
        <p:nvSpPr>
          <p:cNvPr id="89303" name="Text Box 215">
            <a:extLst>
              <a:ext uri="{FF2B5EF4-FFF2-40B4-BE49-F238E27FC236}">
                <a16:creationId xmlns:a16="http://schemas.microsoft.com/office/drawing/2014/main" id="{E93D02D3-F96A-453C-AD92-03A64C1B58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6814" y="6308725"/>
            <a:ext cx="53657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FF0000"/>
                </a:solidFill>
              </a:rPr>
              <a:t>0m</a:t>
            </a:r>
          </a:p>
        </p:txBody>
      </p:sp>
      <p:sp>
        <p:nvSpPr>
          <p:cNvPr id="89304" name="Text Box 216">
            <a:extLst>
              <a:ext uri="{FF2B5EF4-FFF2-40B4-BE49-F238E27FC236}">
                <a16:creationId xmlns:a16="http://schemas.microsoft.com/office/drawing/2014/main" id="{8176C4A8-281E-4F8A-8DB0-148CABF5BC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5377" y="6165850"/>
            <a:ext cx="87312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FF0000"/>
                </a:solidFill>
              </a:rPr>
              <a:t>25m</a:t>
            </a:r>
          </a:p>
        </p:txBody>
      </p:sp>
      <p:sp>
        <p:nvSpPr>
          <p:cNvPr id="89305" name="Line 217">
            <a:extLst>
              <a:ext uri="{FF2B5EF4-FFF2-40B4-BE49-F238E27FC236}">
                <a16:creationId xmlns:a16="http://schemas.microsoft.com/office/drawing/2014/main" id="{AD42FA08-36FD-44F5-AEE5-DF62DDA12D8E}"/>
              </a:ext>
            </a:extLst>
          </p:cNvPr>
          <p:cNvSpPr>
            <a:spLocks noChangeShapeType="1"/>
          </p:cNvSpPr>
          <p:nvPr/>
        </p:nvSpPr>
        <p:spPr bwMode="auto">
          <a:xfrm>
            <a:off x="6572251" y="4365625"/>
            <a:ext cx="1746250" cy="7191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307" name="Text Box 219">
            <a:extLst>
              <a:ext uri="{FF2B5EF4-FFF2-40B4-BE49-F238E27FC236}">
                <a16:creationId xmlns:a16="http://schemas.microsoft.com/office/drawing/2014/main" id="{820D407E-7097-4B30-92F4-FB2F6954EA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2877" y="5310189"/>
            <a:ext cx="873125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FF0000"/>
                </a:solidFill>
              </a:rPr>
              <a:t>50m</a:t>
            </a:r>
          </a:p>
        </p:txBody>
      </p:sp>
      <p:sp>
        <p:nvSpPr>
          <p:cNvPr id="89309" name="AutoShape 221">
            <a:extLst>
              <a:ext uri="{FF2B5EF4-FFF2-40B4-BE49-F238E27FC236}">
                <a16:creationId xmlns:a16="http://schemas.microsoft.com/office/drawing/2014/main" id="{0FB5E8F5-4B56-45BB-9ADF-049FF3E2A3F7}"/>
              </a:ext>
            </a:extLst>
          </p:cNvPr>
          <p:cNvSpPr>
            <a:spLocks/>
          </p:cNvSpPr>
          <p:nvPr/>
        </p:nvSpPr>
        <p:spPr bwMode="auto">
          <a:xfrm rot="3000000">
            <a:off x="9100345" y="4809466"/>
            <a:ext cx="142875" cy="395020"/>
          </a:xfrm>
          <a:prstGeom prst="leftBrace">
            <a:avLst>
              <a:gd name="adj1" fmla="val 51389"/>
              <a:gd name="adj2" fmla="val 5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89310" name="Line 222">
            <a:extLst>
              <a:ext uri="{FF2B5EF4-FFF2-40B4-BE49-F238E27FC236}">
                <a16:creationId xmlns:a16="http://schemas.microsoft.com/office/drawing/2014/main" id="{17E56541-A643-423C-8DB7-FABA623F0FEF}"/>
              </a:ext>
            </a:extLst>
          </p:cNvPr>
          <p:cNvSpPr>
            <a:spLocks noChangeShapeType="1"/>
          </p:cNvSpPr>
          <p:nvPr/>
        </p:nvSpPr>
        <p:spPr bwMode="auto">
          <a:xfrm>
            <a:off x="6572252" y="4365626"/>
            <a:ext cx="2541587" cy="57626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311" name="AutoShape 223">
            <a:extLst>
              <a:ext uri="{FF2B5EF4-FFF2-40B4-BE49-F238E27FC236}">
                <a16:creationId xmlns:a16="http://schemas.microsoft.com/office/drawing/2014/main" id="{33F20DA4-A7B0-4BC1-BF87-7D927B5F3787}"/>
              </a:ext>
            </a:extLst>
          </p:cNvPr>
          <p:cNvSpPr>
            <a:spLocks/>
          </p:cNvSpPr>
          <p:nvPr/>
        </p:nvSpPr>
        <p:spPr bwMode="auto">
          <a:xfrm rot="-300000">
            <a:off x="9009946" y="3907146"/>
            <a:ext cx="842784" cy="412135"/>
          </a:xfrm>
          <a:prstGeom prst="leftBrace">
            <a:avLst>
              <a:gd name="adj1" fmla="val 71833"/>
              <a:gd name="adj2" fmla="val 5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89312" name="Line 224">
            <a:extLst>
              <a:ext uri="{FF2B5EF4-FFF2-40B4-BE49-F238E27FC236}">
                <a16:creationId xmlns:a16="http://schemas.microsoft.com/office/drawing/2014/main" id="{6FD98ED2-9EA3-49AA-AC68-BE350BF44FA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80377" y="4149725"/>
            <a:ext cx="1271587" cy="714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313" name="Text Box 225">
            <a:extLst>
              <a:ext uri="{FF2B5EF4-FFF2-40B4-BE49-F238E27FC236}">
                <a16:creationId xmlns:a16="http://schemas.microsoft.com/office/drawing/2014/main" id="{E56FC52B-606D-4057-A0D7-E8EC11C5B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64751" y="2565400"/>
            <a:ext cx="1071562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FF0000"/>
                </a:solidFill>
              </a:rPr>
              <a:t>100m</a:t>
            </a:r>
          </a:p>
        </p:txBody>
      </p:sp>
      <p:sp>
        <p:nvSpPr>
          <p:cNvPr id="89314" name="Text Box 226">
            <a:extLst>
              <a:ext uri="{FF2B5EF4-FFF2-40B4-BE49-F238E27FC236}">
                <a16:creationId xmlns:a16="http://schemas.microsoft.com/office/drawing/2014/main" id="{69178AFD-8268-41A5-8C59-C94FE2440A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1" y="1844675"/>
            <a:ext cx="1071562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FF0000"/>
                </a:solidFill>
              </a:rPr>
              <a:t>150m</a:t>
            </a:r>
          </a:p>
        </p:txBody>
      </p:sp>
      <p:sp>
        <p:nvSpPr>
          <p:cNvPr id="89315" name="AutoShape 227">
            <a:extLst>
              <a:ext uri="{FF2B5EF4-FFF2-40B4-BE49-F238E27FC236}">
                <a16:creationId xmlns:a16="http://schemas.microsoft.com/office/drawing/2014/main" id="{681A7211-916D-4DBA-81CD-F0CE83DBDD76}"/>
              </a:ext>
            </a:extLst>
          </p:cNvPr>
          <p:cNvSpPr>
            <a:spLocks/>
          </p:cNvSpPr>
          <p:nvPr/>
        </p:nvSpPr>
        <p:spPr bwMode="auto">
          <a:xfrm rot="-4500000">
            <a:off x="8322470" y="3187215"/>
            <a:ext cx="360363" cy="412135"/>
          </a:xfrm>
          <a:prstGeom prst="leftBrace">
            <a:avLst>
              <a:gd name="adj1" fmla="val 41556"/>
              <a:gd name="adj2" fmla="val 5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89316" name="Line 228">
            <a:extLst>
              <a:ext uri="{FF2B5EF4-FFF2-40B4-BE49-F238E27FC236}">
                <a16:creationId xmlns:a16="http://schemas.microsoft.com/office/drawing/2014/main" id="{FFF4B547-02D6-4E37-902D-BB970E3F604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72251" y="3573464"/>
            <a:ext cx="1905000" cy="503237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318" name="AutoShape 230">
            <a:extLst>
              <a:ext uri="{FF2B5EF4-FFF2-40B4-BE49-F238E27FC236}">
                <a16:creationId xmlns:a16="http://schemas.microsoft.com/office/drawing/2014/main" id="{71572D24-704A-41CD-88F3-0D2C7D77040E}"/>
              </a:ext>
            </a:extLst>
          </p:cNvPr>
          <p:cNvSpPr>
            <a:spLocks/>
          </p:cNvSpPr>
          <p:nvPr/>
        </p:nvSpPr>
        <p:spPr bwMode="auto">
          <a:xfrm rot="-5400000">
            <a:off x="6316664" y="3078471"/>
            <a:ext cx="431800" cy="412135"/>
          </a:xfrm>
          <a:prstGeom prst="leftBrace">
            <a:avLst>
              <a:gd name="adj1" fmla="val 44424"/>
              <a:gd name="adj2" fmla="val 5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89319" name="Line 231">
            <a:extLst>
              <a:ext uri="{FF2B5EF4-FFF2-40B4-BE49-F238E27FC236}">
                <a16:creationId xmlns:a16="http://schemas.microsoft.com/office/drawing/2014/main" id="{69B6C77C-1793-45F1-9503-E7C0B0E6866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72251" y="3500438"/>
            <a:ext cx="0" cy="57626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320" name="Text Box 232">
            <a:extLst>
              <a:ext uri="{FF2B5EF4-FFF2-40B4-BE49-F238E27FC236}">
                <a16:creationId xmlns:a16="http://schemas.microsoft.com/office/drawing/2014/main" id="{5D90D6C9-9A80-416B-A1E4-01A6DF19B9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6914" y="2636839"/>
            <a:ext cx="1071563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FF0000"/>
                </a:solidFill>
              </a:rPr>
              <a:t>250m</a:t>
            </a:r>
          </a:p>
        </p:txBody>
      </p:sp>
      <p:sp>
        <p:nvSpPr>
          <p:cNvPr id="89321" name="AutoShape 233">
            <a:extLst>
              <a:ext uri="{FF2B5EF4-FFF2-40B4-BE49-F238E27FC236}">
                <a16:creationId xmlns:a16="http://schemas.microsoft.com/office/drawing/2014/main" id="{6716BCCA-1F94-4C76-9B3E-D6B088AA8837}"/>
              </a:ext>
            </a:extLst>
          </p:cNvPr>
          <p:cNvSpPr>
            <a:spLocks/>
          </p:cNvSpPr>
          <p:nvPr/>
        </p:nvSpPr>
        <p:spPr bwMode="auto">
          <a:xfrm rot="-6300000">
            <a:off x="4448177" y="3149115"/>
            <a:ext cx="268287" cy="412135"/>
          </a:xfrm>
          <a:prstGeom prst="leftBrace">
            <a:avLst>
              <a:gd name="adj1" fmla="val 53797"/>
              <a:gd name="adj2" fmla="val 5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89322" name="Text Box 234">
            <a:extLst>
              <a:ext uri="{FF2B5EF4-FFF2-40B4-BE49-F238E27FC236}">
                <a16:creationId xmlns:a16="http://schemas.microsoft.com/office/drawing/2014/main" id="{2E9C4564-07C0-41EE-9E59-77CDF74CD5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9751" y="5300664"/>
            <a:ext cx="1071562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FF0000"/>
                </a:solidFill>
              </a:rPr>
              <a:t>300m</a:t>
            </a:r>
          </a:p>
        </p:txBody>
      </p:sp>
      <p:sp>
        <p:nvSpPr>
          <p:cNvPr id="89324" name="AutoShape 236">
            <a:extLst>
              <a:ext uri="{FF2B5EF4-FFF2-40B4-BE49-F238E27FC236}">
                <a16:creationId xmlns:a16="http://schemas.microsoft.com/office/drawing/2014/main" id="{77714C79-2C12-44E3-A43D-AA7242D4D678}"/>
              </a:ext>
            </a:extLst>
          </p:cNvPr>
          <p:cNvSpPr>
            <a:spLocks/>
          </p:cNvSpPr>
          <p:nvPr/>
        </p:nvSpPr>
        <p:spPr bwMode="auto">
          <a:xfrm rot="300000">
            <a:off x="3292565" y="3942865"/>
            <a:ext cx="842784" cy="412135"/>
          </a:xfrm>
          <a:prstGeom prst="rightBrace">
            <a:avLst>
              <a:gd name="adj1" fmla="val 76347"/>
              <a:gd name="adj2" fmla="val 5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89325" name="Line 237">
            <a:extLst>
              <a:ext uri="{FF2B5EF4-FFF2-40B4-BE49-F238E27FC236}">
                <a16:creationId xmlns:a16="http://schemas.microsoft.com/office/drawing/2014/main" id="{C4A24562-F049-4AEC-84D4-18525D88D5E2}"/>
              </a:ext>
            </a:extLst>
          </p:cNvPr>
          <p:cNvSpPr>
            <a:spLocks noChangeShapeType="1"/>
          </p:cNvSpPr>
          <p:nvPr/>
        </p:nvSpPr>
        <p:spPr bwMode="auto">
          <a:xfrm>
            <a:off x="3794127" y="4149725"/>
            <a:ext cx="1190625" cy="714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326" name="Line 238">
            <a:extLst>
              <a:ext uri="{FF2B5EF4-FFF2-40B4-BE49-F238E27FC236}">
                <a16:creationId xmlns:a16="http://schemas.microsoft.com/office/drawing/2014/main" id="{B0EEA6EE-EF59-4EAC-8C69-4B24D42F40DB}"/>
              </a:ext>
            </a:extLst>
          </p:cNvPr>
          <p:cNvSpPr>
            <a:spLocks noChangeShapeType="1"/>
          </p:cNvSpPr>
          <p:nvPr/>
        </p:nvSpPr>
        <p:spPr bwMode="auto">
          <a:xfrm>
            <a:off x="4667251" y="3500438"/>
            <a:ext cx="1905000" cy="57626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317" name="Text Box 229">
            <a:extLst>
              <a:ext uri="{FF2B5EF4-FFF2-40B4-BE49-F238E27FC236}">
                <a16:creationId xmlns:a16="http://schemas.microsoft.com/office/drawing/2014/main" id="{607FFA46-A48B-42A4-8B6A-735B27468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5376" y="1844675"/>
            <a:ext cx="1071562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FF0000"/>
                </a:solidFill>
              </a:rPr>
              <a:t>200m</a:t>
            </a:r>
          </a:p>
        </p:txBody>
      </p:sp>
      <p:sp>
        <p:nvSpPr>
          <p:cNvPr id="89327" name="Text Box 239">
            <a:extLst>
              <a:ext uri="{FF2B5EF4-FFF2-40B4-BE49-F238E27FC236}">
                <a16:creationId xmlns:a16="http://schemas.microsoft.com/office/drawing/2014/main" id="{4C248410-6DED-49CB-90A0-87ED0F88C5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5376" y="6308725"/>
            <a:ext cx="1071562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FF0000"/>
                </a:solidFill>
              </a:rPr>
              <a:t>350m</a:t>
            </a:r>
          </a:p>
        </p:txBody>
      </p:sp>
      <p:sp>
        <p:nvSpPr>
          <p:cNvPr id="89328" name="AutoShape 240">
            <a:extLst>
              <a:ext uri="{FF2B5EF4-FFF2-40B4-BE49-F238E27FC236}">
                <a16:creationId xmlns:a16="http://schemas.microsoft.com/office/drawing/2014/main" id="{ECA12A68-DF49-4D07-A7CF-8C3D41CE0C10}"/>
              </a:ext>
            </a:extLst>
          </p:cNvPr>
          <p:cNvSpPr>
            <a:spLocks/>
          </p:cNvSpPr>
          <p:nvPr/>
        </p:nvSpPr>
        <p:spPr bwMode="auto">
          <a:xfrm rot="-4380000">
            <a:off x="4402933" y="4831865"/>
            <a:ext cx="217487" cy="412135"/>
          </a:xfrm>
          <a:prstGeom prst="rightBrace">
            <a:avLst>
              <a:gd name="adj1" fmla="val 73115"/>
              <a:gd name="adj2" fmla="val 5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89329" name="Line 241">
            <a:extLst>
              <a:ext uri="{FF2B5EF4-FFF2-40B4-BE49-F238E27FC236}">
                <a16:creationId xmlns:a16="http://schemas.microsoft.com/office/drawing/2014/main" id="{CC634291-47B2-4204-A2D0-95F0177B6A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08502" y="4365626"/>
            <a:ext cx="1984375" cy="57626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330" name="Text Box 242">
            <a:extLst>
              <a:ext uri="{FF2B5EF4-FFF2-40B4-BE49-F238E27FC236}">
                <a16:creationId xmlns:a16="http://schemas.microsoft.com/office/drawing/2014/main" id="{833FC0B8-9EBE-4869-9018-6E8802FCCF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6939" y="6308725"/>
            <a:ext cx="1071563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FF0000"/>
                </a:solidFill>
              </a:rPr>
              <a:t>400m</a:t>
            </a:r>
          </a:p>
        </p:txBody>
      </p:sp>
      <p:sp>
        <p:nvSpPr>
          <p:cNvPr id="89331" name="AutoShape 243">
            <a:extLst>
              <a:ext uri="{FF2B5EF4-FFF2-40B4-BE49-F238E27FC236}">
                <a16:creationId xmlns:a16="http://schemas.microsoft.com/office/drawing/2014/main" id="{EB15F4FE-DEBF-479F-B2C9-02E6830EE946}"/>
              </a:ext>
            </a:extLst>
          </p:cNvPr>
          <p:cNvSpPr>
            <a:spLocks/>
          </p:cNvSpPr>
          <p:nvPr/>
        </p:nvSpPr>
        <p:spPr bwMode="auto">
          <a:xfrm rot="5400000">
            <a:off x="6357145" y="4951721"/>
            <a:ext cx="431800" cy="412135"/>
          </a:xfrm>
          <a:prstGeom prst="leftBrace">
            <a:avLst>
              <a:gd name="adj1" fmla="val 45987"/>
              <a:gd name="adj2" fmla="val 5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89333" name="Line 245">
            <a:extLst>
              <a:ext uri="{FF2B5EF4-FFF2-40B4-BE49-F238E27FC236}">
                <a16:creationId xmlns:a16="http://schemas.microsoft.com/office/drawing/2014/main" id="{CBFD1A97-8D2D-4599-8A1D-BA5AD91FE2D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72251" y="4365626"/>
            <a:ext cx="0" cy="57626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758" name="AutoShape 246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2D67BCC5-EBBB-4235-9F96-0BCFEC048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2876" y="4944305"/>
            <a:ext cx="300082" cy="353943"/>
          </a:xfrm>
          <a:prstGeom prst="actionButtonBeginning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892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89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89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892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892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892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892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89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892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9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9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9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9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89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89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89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89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893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892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89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893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9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9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9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9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9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9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89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89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89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89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89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89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" presetClass="exit" presetSubtype="9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89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89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89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89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89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89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89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89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89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89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9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89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89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8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8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89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89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89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89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5" dur="500"/>
                                        <p:tgtEl>
                                          <p:spTgt spid="89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89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2" presetClass="exit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9" dur="500"/>
                                        <p:tgtEl>
                                          <p:spTgt spid="89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/>
                                        <p:tgtEl>
                                          <p:spTgt spid="89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2" presetClass="exit" presetSubtype="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3" dur="500"/>
                                        <p:tgtEl>
                                          <p:spTgt spid="89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89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2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7" dur="500"/>
                                        <p:tgtEl>
                                          <p:spTgt spid="8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/>
                                        <p:tgtEl>
                                          <p:spTgt spid="8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1" dur="500"/>
                                        <p:tgtEl>
                                          <p:spTgt spid="89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/>
                                        <p:tgtEl>
                                          <p:spTgt spid="89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89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89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" presetClass="entr" presetSubtype="8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89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89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89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89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89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89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89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89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8" dur="500"/>
                                        <p:tgtEl>
                                          <p:spTgt spid="89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/>
                                        <p:tgtEl>
                                          <p:spTgt spid="89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2" dur="500"/>
                                        <p:tgtEl>
                                          <p:spTgt spid="89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/>
                                        <p:tgtEl>
                                          <p:spTgt spid="89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6" dur="500"/>
                                        <p:tgtEl>
                                          <p:spTgt spid="89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/>
                                        <p:tgtEl>
                                          <p:spTgt spid="89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2" presetClass="exit" presetSubtype="1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0" dur="500"/>
                                        <p:tgtEl>
                                          <p:spTgt spid="89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/>
                                        <p:tgtEl>
                                          <p:spTgt spid="89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2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4" dur="500"/>
                                        <p:tgtEl>
                                          <p:spTgt spid="89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/>
                                        <p:tgtEl>
                                          <p:spTgt spid="89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89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89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2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89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89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6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89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89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89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89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89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89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1" dur="500"/>
                                        <p:tgtEl>
                                          <p:spTgt spid="89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/>
                                        <p:tgtEl>
                                          <p:spTgt spid="89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5" dur="500"/>
                                        <p:tgtEl>
                                          <p:spTgt spid="89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/>
                                        <p:tgtEl>
                                          <p:spTgt spid="89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2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9" dur="500"/>
                                        <p:tgtEl>
                                          <p:spTgt spid="89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/>
                                        <p:tgtEl>
                                          <p:spTgt spid="89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3" dur="500"/>
                                        <p:tgtEl>
                                          <p:spTgt spid="89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4" dur="500"/>
                                        <p:tgtEl>
                                          <p:spTgt spid="89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7" dur="500"/>
                                        <p:tgtEl>
                                          <p:spTgt spid="89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/>
                                        <p:tgtEl>
                                          <p:spTgt spid="89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1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89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89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5" presetID="2" presetClass="entr" presetSubtype="1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89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89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89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2" dur="500" fill="hold"/>
                                        <p:tgtEl>
                                          <p:spTgt spid="89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5" dur="500" fill="hold"/>
                                        <p:tgtEl>
                                          <p:spTgt spid="89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6" dur="500" fill="hold"/>
                                        <p:tgtEl>
                                          <p:spTgt spid="89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89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89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 nodeType="clickPar">
                      <p:stCondLst>
                        <p:cond delay="indefinite"/>
                      </p:stCondLst>
                      <p:childTnLst>
                        <p:par>
                          <p:cTn id="2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3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4" dur="500"/>
                                        <p:tgtEl>
                                          <p:spTgt spid="89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5" dur="500"/>
                                        <p:tgtEl>
                                          <p:spTgt spid="89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2" presetClass="exit" presetSubtype="3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8" dur="500"/>
                                        <p:tgtEl>
                                          <p:spTgt spid="89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9" dur="500"/>
                                        <p:tgtEl>
                                          <p:spTgt spid="89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2" presetClass="exit" presetSubtype="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2" dur="500"/>
                                        <p:tgtEl>
                                          <p:spTgt spid="89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3" dur="500"/>
                                        <p:tgtEl>
                                          <p:spTgt spid="89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6" dur="500"/>
                                        <p:tgtEl>
                                          <p:spTgt spid="89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7" dur="500"/>
                                        <p:tgtEl>
                                          <p:spTgt spid="89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0" dur="500"/>
                                        <p:tgtEl>
                                          <p:spTgt spid="89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1" dur="500"/>
                                        <p:tgtEl>
                                          <p:spTgt spid="89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6" dur="500" fill="hold"/>
                                        <p:tgtEl>
                                          <p:spTgt spid="89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89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8" presetID="2" presetClass="entr" presetSubtype="1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0" dur="500" fill="hold"/>
                                        <p:tgtEl>
                                          <p:spTgt spid="89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1" dur="500" fill="hold"/>
                                        <p:tgtEl>
                                          <p:spTgt spid="89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2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4" dur="500" fill="hold"/>
                                        <p:tgtEl>
                                          <p:spTgt spid="89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89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8" dur="500" fill="hold"/>
                                        <p:tgtEl>
                                          <p:spTgt spid="89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9" dur="500" fill="hold"/>
                                        <p:tgtEl>
                                          <p:spTgt spid="89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0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89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3" dur="500" fill="hold"/>
                                        <p:tgtEl>
                                          <p:spTgt spid="89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 nodeType="clickPar">
                      <p:stCondLst>
                        <p:cond delay="indefinite"/>
                      </p:stCondLst>
                      <p:childTnLst>
                        <p:par>
                          <p:cTn id="3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7" dur="500"/>
                                        <p:tgtEl>
                                          <p:spTgt spid="89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500"/>
                                        <p:tgtEl>
                                          <p:spTgt spid="89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1" dur="500"/>
                                        <p:tgtEl>
                                          <p:spTgt spid="89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2" dur="500"/>
                                        <p:tgtEl>
                                          <p:spTgt spid="89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2" presetClass="exit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5" dur="500"/>
                                        <p:tgtEl>
                                          <p:spTgt spid="89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6" dur="500"/>
                                        <p:tgtEl>
                                          <p:spTgt spid="89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9" dur="500"/>
                                        <p:tgtEl>
                                          <p:spTgt spid="89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0" dur="500"/>
                                        <p:tgtEl>
                                          <p:spTgt spid="89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3" dur="500"/>
                                        <p:tgtEl>
                                          <p:spTgt spid="89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4" dur="500"/>
                                        <p:tgtEl>
                                          <p:spTgt spid="89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7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9" dur="500" fill="hold"/>
                                        <p:tgtEl>
                                          <p:spTgt spid="89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0" dur="500" fill="hold"/>
                                        <p:tgtEl>
                                          <p:spTgt spid="89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1" presetID="2" presetClass="entr" presetSubtype="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3" dur="500" fill="hold"/>
                                        <p:tgtEl>
                                          <p:spTgt spid="89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4" dur="500" fill="hold"/>
                                        <p:tgtEl>
                                          <p:spTgt spid="89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7" dur="500" fill="hold"/>
                                        <p:tgtEl>
                                          <p:spTgt spid="89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8" dur="500" fill="hold"/>
                                        <p:tgtEl>
                                          <p:spTgt spid="89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1" dur="500" fill="hold"/>
                                        <p:tgtEl>
                                          <p:spTgt spid="89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2" dur="500" fill="hold"/>
                                        <p:tgtEl>
                                          <p:spTgt spid="89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5" dur="500" fill="hold"/>
                                        <p:tgtEl>
                                          <p:spTgt spid="89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6" dur="500" fill="hold"/>
                                        <p:tgtEl>
                                          <p:spTgt spid="89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 nodeType="clickPar">
                      <p:stCondLst>
                        <p:cond delay="indefinite"/>
                      </p:stCondLst>
                      <p:childTnLst>
                        <p:par>
                          <p:cTn id="3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0" dur="500"/>
                                        <p:tgtEl>
                                          <p:spTgt spid="89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1" dur="500"/>
                                        <p:tgtEl>
                                          <p:spTgt spid="89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2" presetClass="exit" presetSubtype="3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4" dur="500"/>
                                        <p:tgtEl>
                                          <p:spTgt spid="89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5" dur="500"/>
                                        <p:tgtEl>
                                          <p:spTgt spid="89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2" presetClass="exit" presetSubtype="9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8" dur="500"/>
                                        <p:tgtEl>
                                          <p:spTgt spid="89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9" dur="500"/>
                                        <p:tgtEl>
                                          <p:spTgt spid="89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2" dur="500"/>
                                        <p:tgtEl>
                                          <p:spTgt spid="89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3" dur="500"/>
                                        <p:tgtEl>
                                          <p:spTgt spid="89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6" dur="500"/>
                                        <p:tgtEl>
                                          <p:spTgt spid="89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7" dur="500"/>
                                        <p:tgtEl>
                                          <p:spTgt spid="89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0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2" dur="500" fill="hold"/>
                                        <p:tgtEl>
                                          <p:spTgt spid="89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3" dur="500" fill="hold"/>
                                        <p:tgtEl>
                                          <p:spTgt spid="89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4" presetID="2" presetClass="entr" presetSubtype="3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6" dur="500" fill="hold"/>
                                        <p:tgtEl>
                                          <p:spTgt spid="89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7" dur="500" fill="hold"/>
                                        <p:tgtEl>
                                          <p:spTgt spid="89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8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0" dur="500" fill="hold"/>
                                        <p:tgtEl>
                                          <p:spTgt spid="89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1" dur="500" fill="hold"/>
                                        <p:tgtEl>
                                          <p:spTgt spid="89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2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4" dur="500" fill="hold"/>
                                        <p:tgtEl>
                                          <p:spTgt spid="89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5" dur="500" fill="hold"/>
                                        <p:tgtEl>
                                          <p:spTgt spid="89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6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8" dur="500" fill="hold"/>
                                        <p:tgtEl>
                                          <p:spTgt spid="89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9" dur="500" fill="hold"/>
                                        <p:tgtEl>
                                          <p:spTgt spid="89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275" grpId="0" animBg="1"/>
      <p:bldP spid="89275" grpId="1" animBg="1"/>
      <p:bldP spid="89279" grpId="0"/>
      <p:bldP spid="89280" grpId="0"/>
      <p:bldP spid="89281" grpId="0"/>
      <p:bldP spid="89282" grpId="0"/>
      <p:bldP spid="89283" grpId="0"/>
      <p:bldP spid="89284" grpId="0"/>
      <p:bldP spid="89285" grpId="0"/>
      <p:bldP spid="89286" grpId="0"/>
      <p:bldP spid="89287" grpId="0"/>
      <p:bldP spid="89293" grpId="0" animBg="1"/>
      <p:bldP spid="89293" grpId="1" animBg="1"/>
      <p:bldP spid="89294" grpId="0" animBg="1"/>
      <p:bldP spid="89294" grpId="1" animBg="1"/>
      <p:bldP spid="89295" grpId="0" animBg="1"/>
      <p:bldP spid="89295" grpId="1" animBg="1"/>
      <p:bldP spid="89296" grpId="0" animBg="1"/>
      <p:bldP spid="89296" grpId="1" animBg="1"/>
      <p:bldP spid="89297" grpId="0" animBg="1"/>
      <p:bldP spid="89297" grpId="1" animBg="1"/>
      <p:bldP spid="89299" grpId="0" animBg="1"/>
      <p:bldP spid="89299" grpId="1" animBg="1"/>
      <p:bldP spid="89300" grpId="0" animBg="1"/>
      <p:bldP spid="89300" grpId="1" animBg="1"/>
      <p:bldP spid="89301" grpId="0" animBg="1"/>
      <p:bldP spid="89302" grpId="0" animBg="1"/>
      <p:bldP spid="89302" grpId="1" animBg="1"/>
      <p:bldP spid="89303" grpId="0"/>
      <p:bldP spid="89303" grpId="1"/>
      <p:bldP spid="89304" grpId="0"/>
      <p:bldP spid="89304" grpId="1"/>
      <p:bldP spid="89304" grpId="2"/>
      <p:bldP spid="89304" grpId="3"/>
      <p:bldP spid="89307" grpId="0"/>
      <p:bldP spid="89307" grpId="1"/>
      <p:bldP spid="89307" grpId="2"/>
      <p:bldP spid="89307" grpId="3"/>
      <p:bldP spid="89309" grpId="0" animBg="1"/>
      <p:bldP spid="89309" grpId="1" animBg="1"/>
      <p:bldP spid="89311" grpId="0" animBg="1"/>
      <p:bldP spid="89311" grpId="1" animBg="1"/>
      <p:bldP spid="89313" grpId="0"/>
      <p:bldP spid="89313" grpId="1"/>
      <p:bldP spid="89313" grpId="2"/>
      <p:bldP spid="89313" grpId="3"/>
      <p:bldP spid="89314" grpId="0"/>
      <p:bldP spid="89314" grpId="1"/>
      <p:bldP spid="89314" grpId="2"/>
      <p:bldP spid="89314" grpId="3"/>
      <p:bldP spid="89315" grpId="0" animBg="1"/>
      <p:bldP spid="89315" grpId="1" animBg="1"/>
      <p:bldP spid="89318" grpId="0" animBg="1"/>
      <p:bldP spid="89318" grpId="1" animBg="1"/>
      <p:bldP spid="89320" grpId="0"/>
      <p:bldP spid="89320" grpId="1"/>
      <p:bldP spid="89320" grpId="2"/>
      <p:bldP spid="89320" grpId="3"/>
      <p:bldP spid="89321" grpId="0" animBg="1"/>
      <p:bldP spid="89321" grpId="1" animBg="1"/>
      <p:bldP spid="89322" grpId="0"/>
      <p:bldP spid="89322" grpId="1"/>
      <p:bldP spid="89322" grpId="2"/>
      <p:bldP spid="89322" grpId="3"/>
      <p:bldP spid="89324" grpId="0" animBg="1"/>
      <p:bldP spid="89324" grpId="1" animBg="1"/>
      <p:bldP spid="89317" grpId="0"/>
      <p:bldP spid="89317" grpId="1"/>
      <p:bldP spid="89317" grpId="2"/>
      <p:bldP spid="89317" grpId="3"/>
      <p:bldP spid="89327" grpId="0"/>
      <p:bldP spid="89327" grpId="1"/>
      <p:bldP spid="89327" grpId="2"/>
      <p:bldP spid="89328" grpId="0" animBg="1"/>
      <p:bldP spid="89328" grpId="1" animBg="1"/>
      <p:bldP spid="89330" grpId="0"/>
      <p:bldP spid="893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1">
            <a:extLst>
              <a:ext uri="{FF2B5EF4-FFF2-40B4-BE49-F238E27FC236}">
                <a16:creationId xmlns:a16="http://schemas.microsoft.com/office/drawing/2014/main" id="{92377B01-29D7-4847-B8CA-EB7339E241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8813" y="1081089"/>
            <a:ext cx="9050338" cy="63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de-DE" sz="3600" b="1">
                <a:solidFill>
                  <a:srgbClr val="0000FF"/>
                </a:solidFill>
              </a:rPr>
              <a:t>400m Staffellauf</a:t>
            </a:r>
          </a:p>
        </p:txBody>
      </p:sp>
      <p:sp>
        <p:nvSpPr>
          <p:cNvPr id="72707" name="Rectangle 22">
            <a:hlinkClick r:id="" action="ppaction://noaction" tooltip="Vedi 1° tratto"/>
            <a:extLst>
              <a:ext uri="{FF2B5EF4-FFF2-40B4-BE49-F238E27FC236}">
                <a16:creationId xmlns:a16="http://schemas.microsoft.com/office/drawing/2014/main" id="{C090141B-8C6A-42E6-AB9E-D218A922FD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4576" y="2315405"/>
            <a:ext cx="2830512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72708" name="Rectangle 23">
            <a:extLst>
              <a:ext uri="{FF2B5EF4-FFF2-40B4-BE49-F238E27FC236}">
                <a16:creationId xmlns:a16="http://schemas.microsoft.com/office/drawing/2014/main" id="{85A29E41-E6E7-4CA2-8984-33B931093D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2726" y="6933441"/>
            <a:ext cx="300082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72709" name="Rectangle 24">
            <a:extLst>
              <a:ext uri="{FF2B5EF4-FFF2-40B4-BE49-F238E27FC236}">
                <a16:creationId xmlns:a16="http://schemas.microsoft.com/office/drawing/2014/main" id="{919BB2D1-79E0-4F64-A579-8AA2AA8CD8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1484313"/>
            <a:ext cx="8655050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2800" b="1">
                <a:solidFill>
                  <a:srgbClr val="000000"/>
                </a:solidFill>
              </a:rPr>
              <a:t>Unterteilt in 9 Bahnabschnitte:</a:t>
            </a:r>
          </a:p>
        </p:txBody>
      </p:sp>
      <p:sp>
        <p:nvSpPr>
          <p:cNvPr id="72710" name="Arc 25">
            <a:extLst>
              <a:ext uri="{FF2B5EF4-FFF2-40B4-BE49-F238E27FC236}">
                <a16:creationId xmlns:a16="http://schemas.microsoft.com/office/drawing/2014/main" id="{DE12DA38-44F3-47E3-8F78-022DA7D65D65}"/>
              </a:ext>
            </a:extLst>
          </p:cNvPr>
          <p:cNvSpPr>
            <a:spLocks/>
          </p:cNvSpPr>
          <p:nvPr/>
        </p:nvSpPr>
        <p:spPr bwMode="auto">
          <a:xfrm flipH="1">
            <a:off x="3394077" y="4021108"/>
            <a:ext cx="184731" cy="400110"/>
          </a:xfrm>
          <a:custGeom>
            <a:avLst/>
            <a:gdLst>
              <a:gd name="T0" fmla="*/ 0 w 21600"/>
              <a:gd name="T1" fmla="*/ 0 h 43200"/>
              <a:gd name="T2" fmla="*/ 2147483646 w 21600"/>
              <a:gd name="T3" fmla="*/ 2147483646 h 43200"/>
              <a:gd name="T4" fmla="*/ 0 w 21600"/>
              <a:gd name="T5" fmla="*/ 2147483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16"/>
                  <a:pt x="11949" y="43181"/>
                  <a:pt x="32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16"/>
                  <a:pt x="11949" y="43181"/>
                  <a:pt x="32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11" name="Arc 26">
            <a:extLst>
              <a:ext uri="{FF2B5EF4-FFF2-40B4-BE49-F238E27FC236}">
                <a16:creationId xmlns:a16="http://schemas.microsoft.com/office/drawing/2014/main" id="{A9962150-E287-4FD0-A4EB-B47FAA5EB49A}"/>
              </a:ext>
            </a:extLst>
          </p:cNvPr>
          <p:cNvSpPr>
            <a:spLocks/>
          </p:cNvSpPr>
          <p:nvPr/>
        </p:nvSpPr>
        <p:spPr bwMode="auto">
          <a:xfrm flipH="1">
            <a:off x="2365377" y="4021108"/>
            <a:ext cx="184731" cy="400110"/>
          </a:xfrm>
          <a:custGeom>
            <a:avLst/>
            <a:gdLst>
              <a:gd name="T0" fmla="*/ 2147483646 w 21673"/>
              <a:gd name="T1" fmla="*/ 0 h 43200"/>
              <a:gd name="T2" fmla="*/ 0 w 21673"/>
              <a:gd name="T3" fmla="*/ 2147483646 h 43200"/>
              <a:gd name="T4" fmla="*/ 2147483646 w 21673"/>
              <a:gd name="T5" fmla="*/ 2147483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73" h="43200" fill="none" extrusionOk="0">
                <a:moveTo>
                  <a:pt x="210" y="0"/>
                </a:moveTo>
                <a:cubicBezTo>
                  <a:pt x="12086" y="76"/>
                  <a:pt x="21673" y="9724"/>
                  <a:pt x="21673" y="21600"/>
                </a:cubicBezTo>
                <a:cubicBezTo>
                  <a:pt x="21673" y="33529"/>
                  <a:pt x="12002" y="43200"/>
                  <a:pt x="73" y="43200"/>
                </a:cubicBezTo>
                <a:cubicBezTo>
                  <a:pt x="48" y="43200"/>
                  <a:pt x="24" y="43199"/>
                  <a:pt x="0" y="43199"/>
                </a:cubicBezTo>
              </a:path>
              <a:path w="21673" h="43200" stroke="0" extrusionOk="0">
                <a:moveTo>
                  <a:pt x="210" y="0"/>
                </a:moveTo>
                <a:cubicBezTo>
                  <a:pt x="12086" y="76"/>
                  <a:pt x="21673" y="9724"/>
                  <a:pt x="21673" y="21600"/>
                </a:cubicBezTo>
                <a:cubicBezTo>
                  <a:pt x="21673" y="33529"/>
                  <a:pt x="12002" y="43200"/>
                  <a:pt x="73" y="43200"/>
                </a:cubicBezTo>
                <a:cubicBezTo>
                  <a:pt x="48" y="43200"/>
                  <a:pt x="24" y="43199"/>
                  <a:pt x="0" y="43199"/>
                </a:cubicBezTo>
                <a:lnTo>
                  <a:pt x="73" y="21600"/>
                </a:lnTo>
                <a:lnTo>
                  <a:pt x="210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12" name="Arc 27">
            <a:extLst>
              <a:ext uri="{FF2B5EF4-FFF2-40B4-BE49-F238E27FC236}">
                <a16:creationId xmlns:a16="http://schemas.microsoft.com/office/drawing/2014/main" id="{B5E33631-5EC7-4AC0-85E2-6F8631BA9F3A}"/>
              </a:ext>
            </a:extLst>
          </p:cNvPr>
          <p:cNvSpPr>
            <a:spLocks/>
          </p:cNvSpPr>
          <p:nvPr/>
        </p:nvSpPr>
        <p:spPr bwMode="auto">
          <a:xfrm rot="10800000" flipH="1">
            <a:off x="9053224" y="4021108"/>
            <a:ext cx="184731" cy="400110"/>
          </a:xfrm>
          <a:custGeom>
            <a:avLst/>
            <a:gdLst>
              <a:gd name="T0" fmla="*/ 0 w 21600"/>
              <a:gd name="T1" fmla="*/ 0 h 43200"/>
              <a:gd name="T2" fmla="*/ 2147483646 w 21600"/>
              <a:gd name="T3" fmla="*/ 2147483646 h 43200"/>
              <a:gd name="T4" fmla="*/ 0 w 21600"/>
              <a:gd name="T5" fmla="*/ 2147483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16"/>
                  <a:pt x="11949" y="43181"/>
                  <a:pt x="32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16"/>
                  <a:pt x="11949" y="43181"/>
                  <a:pt x="32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13" name="Arc 28">
            <a:extLst>
              <a:ext uri="{FF2B5EF4-FFF2-40B4-BE49-F238E27FC236}">
                <a16:creationId xmlns:a16="http://schemas.microsoft.com/office/drawing/2014/main" id="{21F68EDD-DCA1-491C-BD24-F68D01E88B63}"/>
              </a:ext>
            </a:extLst>
          </p:cNvPr>
          <p:cNvSpPr>
            <a:spLocks/>
          </p:cNvSpPr>
          <p:nvPr/>
        </p:nvSpPr>
        <p:spPr bwMode="auto">
          <a:xfrm rot="10800000" flipH="1">
            <a:off x="9572336" y="4021108"/>
            <a:ext cx="184731" cy="400110"/>
          </a:xfrm>
          <a:custGeom>
            <a:avLst/>
            <a:gdLst>
              <a:gd name="T0" fmla="*/ 2147483646 w 21673"/>
              <a:gd name="T1" fmla="*/ 0 h 43200"/>
              <a:gd name="T2" fmla="*/ 0 w 21673"/>
              <a:gd name="T3" fmla="*/ 2147483646 h 43200"/>
              <a:gd name="T4" fmla="*/ 2147483646 w 21673"/>
              <a:gd name="T5" fmla="*/ 2147483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73" h="43200" fill="none" extrusionOk="0">
                <a:moveTo>
                  <a:pt x="210" y="0"/>
                </a:moveTo>
                <a:cubicBezTo>
                  <a:pt x="12086" y="76"/>
                  <a:pt x="21673" y="9724"/>
                  <a:pt x="21673" y="21600"/>
                </a:cubicBezTo>
                <a:cubicBezTo>
                  <a:pt x="21673" y="33529"/>
                  <a:pt x="12002" y="43200"/>
                  <a:pt x="73" y="43200"/>
                </a:cubicBezTo>
                <a:cubicBezTo>
                  <a:pt x="48" y="43200"/>
                  <a:pt x="24" y="43199"/>
                  <a:pt x="0" y="43199"/>
                </a:cubicBezTo>
              </a:path>
              <a:path w="21673" h="43200" stroke="0" extrusionOk="0">
                <a:moveTo>
                  <a:pt x="210" y="0"/>
                </a:moveTo>
                <a:cubicBezTo>
                  <a:pt x="12086" y="76"/>
                  <a:pt x="21673" y="9724"/>
                  <a:pt x="21673" y="21600"/>
                </a:cubicBezTo>
                <a:cubicBezTo>
                  <a:pt x="21673" y="33529"/>
                  <a:pt x="12002" y="43200"/>
                  <a:pt x="73" y="43200"/>
                </a:cubicBezTo>
                <a:cubicBezTo>
                  <a:pt x="48" y="43200"/>
                  <a:pt x="24" y="43199"/>
                  <a:pt x="0" y="43199"/>
                </a:cubicBezTo>
                <a:lnTo>
                  <a:pt x="73" y="21600"/>
                </a:lnTo>
                <a:lnTo>
                  <a:pt x="210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14" name="Line 29">
            <a:extLst>
              <a:ext uri="{FF2B5EF4-FFF2-40B4-BE49-F238E27FC236}">
                <a16:creationId xmlns:a16="http://schemas.microsoft.com/office/drawing/2014/main" id="{BF78FC14-E1D8-4BC9-B02E-E6ED4ECEF5A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7876" y="3068638"/>
            <a:ext cx="39687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15" name="Line 30">
            <a:extLst>
              <a:ext uri="{FF2B5EF4-FFF2-40B4-BE49-F238E27FC236}">
                <a16:creationId xmlns:a16="http://schemas.microsoft.com/office/drawing/2014/main" id="{AC3B5DE8-F338-4A13-BC5D-84ABE02650E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8502" y="2205038"/>
            <a:ext cx="4048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16" name="Line 31">
            <a:extLst>
              <a:ext uri="{FF2B5EF4-FFF2-40B4-BE49-F238E27FC236}">
                <a16:creationId xmlns:a16="http://schemas.microsoft.com/office/drawing/2014/main" id="{15AC5478-1528-4588-895E-00489F2FC33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7876" y="5373688"/>
            <a:ext cx="39687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17" name="Line 32">
            <a:extLst>
              <a:ext uri="{FF2B5EF4-FFF2-40B4-BE49-F238E27FC236}">
                <a16:creationId xmlns:a16="http://schemas.microsoft.com/office/drawing/2014/main" id="{FA0EFD02-3369-4331-BBDD-310A8885AA7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7876" y="6237288"/>
            <a:ext cx="40497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18" name="Line 33">
            <a:extLst>
              <a:ext uri="{FF2B5EF4-FFF2-40B4-BE49-F238E27FC236}">
                <a16:creationId xmlns:a16="http://schemas.microsoft.com/office/drawing/2014/main" id="{0E2B3C96-AF7D-4DFC-A75F-FD5FAB60CBC0}"/>
              </a:ext>
            </a:extLst>
          </p:cNvPr>
          <p:cNvSpPr>
            <a:spLocks noChangeShapeType="1"/>
          </p:cNvSpPr>
          <p:nvPr/>
        </p:nvSpPr>
        <p:spPr bwMode="auto">
          <a:xfrm>
            <a:off x="7764463" y="5157788"/>
            <a:ext cx="0" cy="12239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19" name="Line 34">
            <a:extLst>
              <a:ext uri="{FF2B5EF4-FFF2-40B4-BE49-F238E27FC236}">
                <a16:creationId xmlns:a16="http://schemas.microsoft.com/office/drawing/2014/main" id="{20E23591-0B67-4233-8C55-F3BFAADEEDAC}"/>
              </a:ext>
            </a:extLst>
          </p:cNvPr>
          <p:cNvSpPr>
            <a:spLocks noChangeShapeType="1"/>
          </p:cNvSpPr>
          <p:nvPr/>
        </p:nvSpPr>
        <p:spPr bwMode="auto">
          <a:xfrm>
            <a:off x="8556626" y="5373688"/>
            <a:ext cx="80962" cy="863600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20" name="Line 35">
            <a:extLst>
              <a:ext uri="{FF2B5EF4-FFF2-40B4-BE49-F238E27FC236}">
                <a16:creationId xmlns:a16="http://schemas.microsoft.com/office/drawing/2014/main" id="{30D0ECAE-4B81-4BF0-A891-BFDD4AC75DA9}"/>
              </a:ext>
            </a:extLst>
          </p:cNvPr>
          <p:cNvSpPr>
            <a:spLocks noChangeShapeType="1"/>
          </p:cNvSpPr>
          <p:nvPr/>
        </p:nvSpPr>
        <p:spPr bwMode="auto">
          <a:xfrm>
            <a:off x="8875714" y="5300664"/>
            <a:ext cx="315913" cy="865187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21" name="Line 36">
            <a:extLst>
              <a:ext uri="{FF2B5EF4-FFF2-40B4-BE49-F238E27FC236}">
                <a16:creationId xmlns:a16="http://schemas.microsoft.com/office/drawing/2014/main" id="{397497FB-0E0E-4D15-9F06-15FF5A6E998F}"/>
              </a:ext>
            </a:extLst>
          </p:cNvPr>
          <p:cNvSpPr>
            <a:spLocks noChangeShapeType="1"/>
          </p:cNvSpPr>
          <p:nvPr/>
        </p:nvSpPr>
        <p:spPr bwMode="auto">
          <a:xfrm>
            <a:off x="9271002" y="5157789"/>
            <a:ext cx="555625" cy="719137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22" name="Line 37">
            <a:extLst>
              <a:ext uri="{FF2B5EF4-FFF2-40B4-BE49-F238E27FC236}">
                <a16:creationId xmlns:a16="http://schemas.microsoft.com/office/drawing/2014/main" id="{2ADF7CFF-BD37-4CE7-8E98-5A407DC66F5E}"/>
              </a:ext>
            </a:extLst>
          </p:cNvPr>
          <p:cNvSpPr>
            <a:spLocks noChangeShapeType="1"/>
          </p:cNvSpPr>
          <p:nvPr/>
        </p:nvSpPr>
        <p:spPr bwMode="auto">
          <a:xfrm>
            <a:off x="9588501" y="4797426"/>
            <a:ext cx="793750" cy="57626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23" name="Line 38">
            <a:extLst>
              <a:ext uri="{FF2B5EF4-FFF2-40B4-BE49-F238E27FC236}">
                <a16:creationId xmlns:a16="http://schemas.microsoft.com/office/drawing/2014/main" id="{4EFC8A9F-114A-4E1B-9A82-905626BC5884}"/>
              </a:ext>
            </a:extLst>
          </p:cNvPr>
          <p:cNvSpPr>
            <a:spLocks noChangeShapeType="1"/>
          </p:cNvSpPr>
          <p:nvPr/>
        </p:nvSpPr>
        <p:spPr bwMode="auto">
          <a:xfrm>
            <a:off x="9748838" y="4365625"/>
            <a:ext cx="1030288" cy="215900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24" name="Line 39">
            <a:extLst>
              <a:ext uri="{FF2B5EF4-FFF2-40B4-BE49-F238E27FC236}">
                <a16:creationId xmlns:a16="http://schemas.microsoft.com/office/drawing/2014/main" id="{39009560-D885-4838-8AA4-3700562EFF66}"/>
              </a:ext>
            </a:extLst>
          </p:cNvPr>
          <p:cNvSpPr>
            <a:spLocks noChangeShapeType="1"/>
          </p:cNvSpPr>
          <p:nvPr/>
        </p:nvSpPr>
        <p:spPr bwMode="auto">
          <a:xfrm>
            <a:off x="9748838" y="4076700"/>
            <a:ext cx="1030288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25" name="Line 40">
            <a:extLst>
              <a:ext uri="{FF2B5EF4-FFF2-40B4-BE49-F238E27FC236}">
                <a16:creationId xmlns:a16="http://schemas.microsoft.com/office/drawing/2014/main" id="{580797B3-550E-40F1-90D8-09BC946FEF7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429752" y="2852738"/>
            <a:ext cx="795337" cy="57626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26" name="Line 41">
            <a:extLst>
              <a:ext uri="{FF2B5EF4-FFF2-40B4-BE49-F238E27FC236}">
                <a16:creationId xmlns:a16="http://schemas.microsoft.com/office/drawing/2014/main" id="{667C3262-F0A3-4012-B5A0-A2AAE19675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794752" y="2276476"/>
            <a:ext cx="319087" cy="792163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27" name="Line 42">
            <a:extLst>
              <a:ext uri="{FF2B5EF4-FFF2-40B4-BE49-F238E27FC236}">
                <a16:creationId xmlns:a16="http://schemas.microsoft.com/office/drawing/2014/main" id="{1F9196F9-151E-414F-8B47-B4FCD72E6E1D}"/>
              </a:ext>
            </a:extLst>
          </p:cNvPr>
          <p:cNvSpPr>
            <a:spLocks noChangeShapeType="1"/>
          </p:cNvSpPr>
          <p:nvPr/>
        </p:nvSpPr>
        <p:spPr bwMode="auto">
          <a:xfrm>
            <a:off x="7683501" y="2205038"/>
            <a:ext cx="0" cy="863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28" name="Line 43">
            <a:extLst>
              <a:ext uri="{FF2B5EF4-FFF2-40B4-BE49-F238E27FC236}">
                <a16:creationId xmlns:a16="http://schemas.microsoft.com/office/drawing/2014/main" id="{E7F74EA1-CBC3-4CA6-898D-1A5572A0D2D0}"/>
              </a:ext>
            </a:extLst>
          </p:cNvPr>
          <p:cNvSpPr>
            <a:spLocks noChangeShapeType="1"/>
          </p:cNvSpPr>
          <p:nvPr/>
        </p:nvSpPr>
        <p:spPr bwMode="auto">
          <a:xfrm>
            <a:off x="6492876" y="2205038"/>
            <a:ext cx="0" cy="863600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29" name="Line 44">
            <a:extLst>
              <a:ext uri="{FF2B5EF4-FFF2-40B4-BE49-F238E27FC236}">
                <a16:creationId xmlns:a16="http://schemas.microsoft.com/office/drawing/2014/main" id="{CC8174EF-FDA2-4B5E-BA82-5730C14BA63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81626" y="2205038"/>
            <a:ext cx="0" cy="863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30" name="Line 45">
            <a:extLst>
              <a:ext uri="{FF2B5EF4-FFF2-40B4-BE49-F238E27FC236}">
                <a16:creationId xmlns:a16="http://schemas.microsoft.com/office/drawing/2014/main" id="{5944FD7F-937C-4A3C-9D77-856EC5A332F1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2252" y="2276476"/>
            <a:ext cx="238125" cy="792163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31" name="Line 46">
            <a:extLst>
              <a:ext uri="{FF2B5EF4-FFF2-40B4-BE49-F238E27FC236}">
                <a16:creationId xmlns:a16="http://schemas.microsoft.com/office/drawing/2014/main" id="{16CDFBCB-A34C-4076-AA7A-C34BD168518D}"/>
              </a:ext>
            </a:extLst>
          </p:cNvPr>
          <p:cNvSpPr>
            <a:spLocks noChangeShapeType="1"/>
          </p:cNvSpPr>
          <p:nvPr/>
        </p:nvSpPr>
        <p:spPr bwMode="auto">
          <a:xfrm>
            <a:off x="2921001" y="2924176"/>
            <a:ext cx="793750" cy="5048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32" name="Line 47">
            <a:extLst>
              <a:ext uri="{FF2B5EF4-FFF2-40B4-BE49-F238E27FC236}">
                <a16:creationId xmlns:a16="http://schemas.microsoft.com/office/drawing/2014/main" id="{0ECD1E68-5D41-4540-8FDF-D00A2D4677CC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5377" y="4005263"/>
            <a:ext cx="1031875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33" name="Line 48">
            <a:extLst>
              <a:ext uri="{FF2B5EF4-FFF2-40B4-BE49-F238E27FC236}">
                <a16:creationId xmlns:a16="http://schemas.microsoft.com/office/drawing/2014/main" id="{12113FA5-7673-4275-99BC-8650D5BE61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5377" y="4365626"/>
            <a:ext cx="1031875" cy="142875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34" name="Line 49">
            <a:extLst>
              <a:ext uri="{FF2B5EF4-FFF2-40B4-BE49-F238E27FC236}">
                <a16:creationId xmlns:a16="http://schemas.microsoft.com/office/drawing/2014/main" id="{6DCDA6CE-BBC2-4004-A0FC-0849E066E2A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62251" y="4868864"/>
            <a:ext cx="793750" cy="5048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35" name="Line 50">
            <a:extLst>
              <a:ext uri="{FF2B5EF4-FFF2-40B4-BE49-F238E27FC236}">
                <a16:creationId xmlns:a16="http://schemas.microsoft.com/office/drawing/2014/main" id="{D6598B5B-645D-4063-8943-B3FFD89DB6F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73501" y="5300663"/>
            <a:ext cx="315912" cy="792162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36" name="Line 51">
            <a:extLst>
              <a:ext uri="{FF2B5EF4-FFF2-40B4-BE49-F238E27FC236}">
                <a16:creationId xmlns:a16="http://schemas.microsoft.com/office/drawing/2014/main" id="{E8353D98-2274-480C-9F29-A2C731363CD2}"/>
              </a:ext>
            </a:extLst>
          </p:cNvPr>
          <p:cNvSpPr>
            <a:spLocks noChangeShapeType="1"/>
          </p:cNvSpPr>
          <p:nvPr/>
        </p:nvSpPr>
        <p:spPr bwMode="auto">
          <a:xfrm>
            <a:off x="5381626" y="5373688"/>
            <a:ext cx="0" cy="863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37" name="Line 52">
            <a:extLst>
              <a:ext uri="{FF2B5EF4-FFF2-40B4-BE49-F238E27FC236}">
                <a16:creationId xmlns:a16="http://schemas.microsoft.com/office/drawing/2014/main" id="{B34FDCDB-7C47-4CC4-BFA0-658BC96196C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6626" y="5373688"/>
            <a:ext cx="0" cy="863600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38" name="Line 53">
            <a:extLst>
              <a:ext uri="{FF2B5EF4-FFF2-40B4-BE49-F238E27FC236}">
                <a16:creationId xmlns:a16="http://schemas.microsoft.com/office/drawing/2014/main" id="{D1497386-53E3-4A9A-8DAE-1A411BFC9E03}"/>
              </a:ext>
            </a:extLst>
          </p:cNvPr>
          <p:cNvSpPr>
            <a:spLocks noChangeShapeType="1"/>
          </p:cNvSpPr>
          <p:nvPr/>
        </p:nvSpPr>
        <p:spPr bwMode="auto">
          <a:xfrm>
            <a:off x="6731001" y="5373688"/>
            <a:ext cx="0" cy="863600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39" name="Rectangle 54">
            <a:extLst>
              <a:ext uri="{FF2B5EF4-FFF2-40B4-BE49-F238E27FC236}">
                <a16:creationId xmlns:a16="http://schemas.microsoft.com/office/drawing/2014/main" id="{A8266C5B-E98B-4DE5-8636-90D1B412F1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44127" y="3900524"/>
            <a:ext cx="319087" cy="353943"/>
          </a:xfrm>
          <a:prstGeom prst="rect">
            <a:avLst/>
          </a:prstGeom>
          <a:solidFill>
            <a:srgbClr val="9966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72740" name="Rectangle 55">
            <a:extLst>
              <a:ext uri="{FF2B5EF4-FFF2-40B4-BE49-F238E27FC236}">
                <a16:creationId xmlns:a16="http://schemas.microsoft.com/office/drawing/2014/main" id="{9AF42A4E-7FBB-44C2-B02D-2876CFC06A24}"/>
              </a:ext>
            </a:extLst>
          </p:cNvPr>
          <p:cNvSpPr>
            <a:spLocks noChangeArrowheads="1"/>
          </p:cNvSpPr>
          <p:nvPr/>
        </p:nvSpPr>
        <p:spPr bwMode="auto">
          <a:xfrm rot="-600000">
            <a:off x="2762251" y="4255330"/>
            <a:ext cx="315912" cy="353943"/>
          </a:xfrm>
          <a:prstGeom prst="rect">
            <a:avLst/>
          </a:prstGeom>
          <a:solidFill>
            <a:srgbClr val="9966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72741" name="Oval 56">
            <a:extLst>
              <a:ext uri="{FF2B5EF4-FFF2-40B4-BE49-F238E27FC236}">
                <a16:creationId xmlns:a16="http://schemas.microsoft.com/office/drawing/2014/main" id="{3A0D87F7-B5AE-4067-ABB4-C2683EB564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0038" y="3756408"/>
            <a:ext cx="160338" cy="497711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72742" name="Line 57">
            <a:extLst>
              <a:ext uri="{FF2B5EF4-FFF2-40B4-BE49-F238E27FC236}">
                <a16:creationId xmlns:a16="http://schemas.microsoft.com/office/drawing/2014/main" id="{963AF529-ED99-42E5-9AF8-7D6532675315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6389" y="2535238"/>
            <a:ext cx="73025" cy="3175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43" name="Line 58">
            <a:extLst>
              <a:ext uri="{FF2B5EF4-FFF2-40B4-BE49-F238E27FC236}">
                <a16:creationId xmlns:a16="http://schemas.microsoft.com/office/drawing/2014/main" id="{3469C1C5-991C-4E01-BD3C-7F4E63254AD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00514" y="2492375"/>
            <a:ext cx="169863" cy="38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44" name="Line 59">
            <a:extLst>
              <a:ext uri="{FF2B5EF4-FFF2-40B4-BE49-F238E27FC236}">
                <a16:creationId xmlns:a16="http://schemas.microsoft.com/office/drawing/2014/main" id="{AB28EA76-7998-4986-931A-54FC9529988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4177" y="2781301"/>
            <a:ext cx="155575" cy="49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45" name="Line 60">
            <a:extLst>
              <a:ext uri="{FF2B5EF4-FFF2-40B4-BE49-F238E27FC236}">
                <a16:creationId xmlns:a16="http://schemas.microsoft.com/office/drawing/2014/main" id="{0D861497-0665-46A4-8038-CF8D0790F1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302876" y="4437063"/>
            <a:ext cx="25400" cy="14446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46" name="Line 61">
            <a:extLst>
              <a:ext uri="{FF2B5EF4-FFF2-40B4-BE49-F238E27FC236}">
                <a16:creationId xmlns:a16="http://schemas.microsoft.com/office/drawing/2014/main" id="{EFCDB184-BC96-46F6-BA87-DB4D6177B3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53213" y="5734050"/>
            <a:ext cx="158750" cy="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47" name="Line 62">
            <a:extLst>
              <a:ext uri="{FF2B5EF4-FFF2-40B4-BE49-F238E27FC236}">
                <a16:creationId xmlns:a16="http://schemas.microsoft.com/office/drawing/2014/main" id="{42EC4FE9-66E8-424C-8A39-CDA77F0386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53213" y="5661025"/>
            <a:ext cx="158750" cy="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48" name="Line 63">
            <a:extLst>
              <a:ext uri="{FF2B5EF4-FFF2-40B4-BE49-F238E27FC236}">
                <a16:creationId xmlns:a16="http://schemas.microsoft.com/office/drawing/2014/main" id="{8E4468CE-FC12-458D-862C-55C0E98C76AA}"/>
              </a:ext>
            </a:extLst>
          </p:cNvPr>
          <p:cNvSpPr>
            <a:spLocks noChangeShapeType="1"/>
          </p:cNvSpPr>
          <p:nvPr/>
        </p:nvSpPr>
        <p:spPr bwMode="auto">
          <a:xfrm>
            <a:off x="6492876" y="2349501"/>
            <a:ext cx="0" cy="5746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49" name="Line 64">
            <a:extLst>
              <a:ext uri="{FF2B5EF4-FFF2-40B4-BE49-F238E27FC236}">
                <a16:creationId xmlns:a16="http://schemas.microsoft.com/office/drawing/2014/main" id="{F55E4F00-95E5-4142-AAFB-173BA3A7CAB8}"/>
              </a:ext>
            </a:extLst>
          </p:cNvPr>
          <p:cNvSpPr>
            <a:spLocks noChangeShapeType="1"/>
          </p:cNvSpPr>
          <p:nvPr/>
        </p:nvSpPr>
        <p:spPr bwMode="auto">
          <a:xfrm>
            <a:off x="6492877" y="2420938"/>
            <a:ext cx="793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50" name="Line 65">
            <a:extLst>
              <a:ext uri="{FF2B5EF4-FFF2-40B4-BE49-F238E27FC236}">
                <a16:creationId xmlns:a16="http://schemas.microsoft.com/office/drawing/2014/main" id="{FF7130FA-CF90-4E88-B602-D8F0A17D7A48}"/>
              </a:ext>
            </a:extLst>
          </p:cNvPr>
          <p:cNvSpPr>
            <a:spLocks noChangeShapeType="1"/>
          </p:cNvSpPr>
          <p:nvPr/>
        </p:nvSpPr>
        <p:spPr bwMode="auto">
          <a:xfrm>
            <a:off x="6492877" y="2852738"/>
            <a:ext cx="793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51" name="Line 66">
            <a:extLst>
              <a:ext uri="{FF2B5EF4-FFF2-40B4-BE49-F238E27FC236}">
                <a16:creationId xmlns:a16="http://schemas.microsoft.com/office/drawing/2014/main" id="{B9BDD460-0823-45E1-A9BB-0B3FE38B273E}"/>
              </a:ext>
            </a:extLst>
          </p:cNvPr>
          <p:cNvSpPr>
            <a:spLocks noChangeShapeType="1"/>
          </p:cNvSpPr>
          <p:nvPr/>
        </p:nvSpPr>
        <p:spPr bwMode="auto">
          <a:xfrm rot="180000">
            <a:off x="8556626" y="5516563"/>
            <a:ext cx="80962" cy="5762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52" name="Line 67">
            <a:extLst>
              <a:ext uri="{FF2B5EF4-FFF2-40B4-BE49-F238E27FC236}">
                <a16:creationId xmlns:a16="http://schemas.microsoft.com/office/drawing/2014/main" id="{8DBBDB5E-71DD-4B2B-ADCE-6312E2C2D966}"/>
              </a:ext>
            </a:extLst>
          </p:cNvPr>
          <p:cNvSpPr>
            <a:spLocks noChangeShapeType="1"/>
          </p:cNvSpPr>
          <p:nvPr/>
        </p:nvSpPr>
        <p:spPr bwMode="auto">
          <a:xfrm rot="-300000">
            <a:off x="8397876" y="5516563"/>
            <a:ext cx="3175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53" name="Line 68">
            <a:extLst>
              <a:ext uri="{FF2B5EF4-FFF2-40B4-BE49-F238E27FC236}">
                <a16:creationId xmlns:a16="http://schemas.microsoft.com/office/drawing/2014/main" id="{96F88FE3-3857-482C-B036-51581F25941F}"/>
              </a:ext>
            </a:extLst>
          </p:cNvPr>
          <p:cNvSpPr>
            <a:spLocks noChangeShapeType="1"/>
          </p:cNvSpPr>
          <p:nvPr/>
        </p:nvSpPr>
        <p:spPr bwMode="auto">
          <a:xfrm rot="-300000">
            <a:off x="8477252" y="6092825"/>
            <a:ext cx="3190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54" name="Line 69">
            <a:extLst>
              <a:ext uri="{FF2B5EF4-FFF2-40B4-BE49-F238E27FC236}">
                <a16:creationId xmlns:a16="http://schemas.microsoft.com/office/drawing/2014/main" id="{522698F0-7755-4873-B4D1-12BAB6419AE9}"/>
              </a:ext>
            </a:extLst>
          </p:cNvPr>
          <p:cNvSpPr>
            <a:spLocks noChangeShapeType="1"/>
          </p:cNvSpPr>
          <p:nvPr/>
        </p:nvSpPr>
        <p:spPr bwMode="auto">
          <a:xfrm rot="-600000">
            <a:off x="8715377" y="5516563"/>
            <a:ext cx="160337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55" name="Line 70">
            <a:extLst>
              <a:ext uri="{FF2B5EF4-FFF2-40B4-BE49-F238E27FC236}">
                <a16:creationId xmlns:a16="http://schemas.microsoft.com/office/drawing/2014/main" id="{9DD4D3F6-22B5-4303-B918-2827A6C3BE8E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3213" y="5805488"/>
            <a:ext cx="0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56" name="Line 71">
            <a:extLst>
              <a:ext uri="{FF2B5EF4-FFF2-40B4-BE49-F238E27FC236}">
                <a16:creationId xmlns:a16="http://schemas.microsoft.com/office/drawing/2014/main" id="{5AAA3AE6-E883-4C9B-B6D9-5374ADB675BD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3213" y="5876925"/>
            <a:ext cx="777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57" name="Line 72">
            <a:extLst>
              <a:ext uri="{FF2B5EF4-FFF2-40B4-BE49-F238E27FC236}">
                <a16:creationId xmlns:a16="http://schemas.microsoft.com/office/drawing/2014/main" id="{AA5671B3-3BF5-48AD-8D46-449691C914E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53213" y="5805489"/>
            <a:ext cx="77788" cy="714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58" name="Line 73">
            <a:extLst>
              <a:ext uri="{FF2B5EF4-FFF2-40B4-BE49-F238E27FC236}">
                <a16:creationId xmlns:a16="http://schemas.microsoft.com/office/drawing/2014/main" id="{A85C9F4E-EE76-432D-A8AD-62C3D4950670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3213" y="5876926"/>
            <a:ext cx="77788" cy="73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59" name="Line 74">
            <a:extLst>
              <a:ext uri="{FF2B5EF4-FFF2-40B4-BE49-F238E27FC236}">
                <a16:creationId xmlns:a16="http://schemas.microsoft.com/office/drawing/2014/main" id="{993F222A-3552-4B00-8C22-07A0D685EE17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3213" y="5876925"/>
            <a:ext cx="777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760" name="Text Box 126">
            <a:extLst>
              <a:ext uri="{FF2B5EF4-FFF2-40B4-BE49-F238E27FC236}">
                <a16:creationId xmlns:a16="http://schemas.microsoft.com/office/drawing/2014/main" id="{897ADD3E-59D1-4495-9957-1C9DA3DD4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5376" y="6308725"/>
            <a:ext cx="1071562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FF0000"/>
                </a:solidFill>
              </a:rPr>
              <a:t>350m</a:t>
            </a:r>
          </a:p>
        </p:txBody>
      </p:sp>
      <p:sp>
        <p:nvSpPr>
          <p:cNvPr id="72761" name="Text Box 127">
            <a:extLst>
              <a:ext uri="{FF2B5EF4-FFF2-40B4-BE49-F238E27FC236}">
                <a16:creationId xmlns:a16="http://schemas.microsoft.com/office/drawing/2014/main" id="{A893C9C3-B699-49A7-B8AD-010513EED2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1002" y="6308725"/>
            <a:ext cx="182562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FF0000"/>
                </a:solidFill>
              </a:rPr>
              <a:t>400m / 0m</a:t>
            </a:r>
          </a:p>
        </p:txBody>
      </p:sp>
      <p:sp>
        <p:nvSpPr>
          <p:cNvPr id="72762" name="Text Box 128">
            <a:extLst>
              <a:ext uri="{FF2B5EF4-FFF2-40B4-BE49-F238E27FC236}">
                <a16:creationId xmlns:a16="http://schemas.microsoft.com/office/drawing/2014/main" id="{38AF270E-39CF-4AC1-B3C7-246E30C1D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5376" y="6165850"/>
            <a:ext cx="1071562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FF0000"/>
                </a:solidFill>
              </a:rPr>
              <a:t>25m</a:t>
            </a:r>
          </a:p>
        </p:txBody>
      </p:sp>
      <p:sp>
        <p:nvSpPr>
          <p:cNvPr id="72763" name="Text Box 129">
            <a:extLst>
              <a:ext uri="{FF2B5EF4-FFF2-40B4-BE49-F238E27FC236}">
                <a16:creationId xmlns:a16="http://schemas.microsoft.com/office/drawing/2014/main" id="{06FDEEC9-28FF-486E-B973-F48C1EA84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25089" y="5310189"/>
            <a:ext cx="1069975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FF0000"/>
                </a:solidFill>
              </a:rPr>
              <a:t>50m</a:t>
            </a:r>
          </a:p>
        </p:txBody>
      </p:sp>
      <p:sp>
        <p:nvSpPr>
          <p:cNvPr id="72764" name="Text Box 130">
            <a:extLst>
              <a:ext uri="{FF2B5EF4-FFF2-40B4-BE49-F238E27FC236}">
                <a16:creationId xmlns:a16="http://schemas.microsoft.com/office/drawing/2014/main" id="{3BCFD820-3E98-481F-97B9-2B9733F4E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64751" y="2646364"/>
            <a:ext cx="1071562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FF0000"/>
                </a:solidFill>
              </a:rPr>
              <a:t>100m</a:t>
            </a:r>
          </a:p>
        </p:txBody>
      </p:sp>
      <p:sp>
        <p:nvSpPr>
          <p:cNvPr id="72765" name="Text Box 131">
            <a:extLst>
              <a:ext uri="{FF2B5EF4-FFF2-40B4-BE49-F238E27FC236}">
                <a16:creationId xmlns:a16="http://schemas.microsoft.com/office/drawing/2014/main" id="{08C69A15-D731-41D5-8D56-D1C7A275F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1" y="1844675"/>
            <a:ext cx="1071562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FF0000"/>
                </a:solidFill>
              </a:rPr>
              <a:t>150m</a:t>
            </a:r>
          </a:p>
        </p:txBody>
      </p:sp>
      <p:sp>
        <p:nvSpPr>
          <p:cNvPr id="72766" name="Text Box 132">
            <a:extLst>
              <a:ext uri="{FF2B5EF4-FFF2-40B4-BE49-F238E27FC236}">
                <a16:creationId xmlns:a16="http://schemas.microsoft.com/office/drawing/2014/main" id="{9DA00FC9-18A9-43E0-BBD7-CED3BBFA98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5376" y="1844675"/>
            <a:ext cx="1071562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FF0000"/>
                </a:solidFill>
              </a:rPr>
              <a:t>200m</a:t>
            </a:r>
          </a:p>
        </p:txBody>
      </p:sp>
      <p:sp>
        <p:nvSpPr>
          <p:cNvPr id="72767" name="Text Box 133">
            <a:extLst>
              <a:ext uri="{FF2B5EF4-FFF2-40B4-BE49-F238E27FC236}">
                <a16:creationId xmlns:a16="http://schemas.microsoft.com/office/drawing/2014/main" id="{5163E42A-1609-4FB8-9DF3-8251C186BF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6914" y="2646364"/>
            <a:ext cx="1071563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FF0000"/>
                </a:solidFill>
              </a:rPr>
              <a:t>250m</a:t>
            </a:r>
          </a:p>
        </p:txBody>
      </p:sp>
      <p:sp>
        <p:nvSpPr>
          <p:cNvPr id="72768" name="Text Box 134">
            <a:extLst>
              <a:ext uri="{FF2B5EF4-FFF2-40B4-BE49-F238E27FC236}">
                <a16:creationId xmlns:a16="http://schemas.microsoft.com/office/drawing/2014/main" id="{F2CB6279-C2D2-4610-AF4E-942E10192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4" y="5300664"/>
            <a:ext cx="1071563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FF0000"/>
                </a:solidFill>
              </a:rPr>
              <a:t>300m</a:t>
            </a:r>
          </a:p>
        </p:txBody>
      </p:sp>
      <p:sp>
        <p:nvSpPr>
          <p:cNvPr id="72769" name="Text Box 135">
            <a:extLst>
              <a:ext uri="{FF2B5EF4-FFF2-40B4-BE49-F238E27FC236}">
                <a16:creationId xmlns:a16="http://schemas.microsoft.com/office/drawing/2014/main" id="{B4A9E0E2-2CBE-4B0D-9FE4-F594C13E8A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1314" y="5013325"/>
            <a:ext cx="1071563" cy="30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600" b="1">
                <a:solidFill>
                  <a:srgbClr val="000000"/>
                </a:solidFill>
              </a:rPr>
              <a:t>20m</a:t>
            </a:r>
          </a:p>
        </p:txBody>
      </p:sp>
      <p:sp>
        <p:nvSpPr>
          <p:cNvPr id="72770" name="Text Box 136">
            <a:extLst>
              <a:ext uri="{FF2B5EF4-FFF2-40B4-BE49-F238E27FC236}">
                <a16:creationId xmlns:a16="http://schemas.microsoft.com/office/drawing/2014/main" id="{A2D7CA90-7829-4216-9049-569286E372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96314" y="4724400"/>
            <a:ext cx="1071563" cy="30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600" b="1">
                <a:solidFill>
                  <a:srgbClr val="000000"/>
                </a:solidFill>
              </a:rPr>
              <a:t>37,5m</a:t>
            </a:r>
          </a:p>
        </p:txBody>
      </p:sp>
      <p:sp>
        <p:nvSpPr>
          <p:cNvPr id="72771" name="Text Box 137">
            <a:extLst>
              <a:ext uri="{FF2B5EF4-FFF2-40B4-BE49-F238E27FC236}">
                <a16:creationId xmlns:a16="http://schemas.microsoft.com/office/drawing/2014/main" id="{33E2D72C-F4F4-4194-9C75-6C67962E09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4439" y="4208464"/>
            <a:ext cx="1071563" cy="30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600" b="1">
                <a:solidFill>
                  <a:srgbClr val="000000"/>
                </a:solidFill>
              </a:rPr>
              <a:t>70m</a:t>
            </a:r>
          </a:p>
        </p:txBody>
      </p:sp>
      <p:sp>
        <p:nvSpPr>
          <p:cNvPr id="72772" name="Text Box 138">
            <a:extLst>
              <a:ext uri="{FF2B5EF4-FFF2-40B4-BE49-F238E27FC236}">
                <a16:creationId xmlns:a16="http://schemas.microsoft.com/office/drawing/2014/main" id="{2A492AEA-563B-4E6E-8165-B73678BE4C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4439" y="3933825"/>
            <a:ext cx="1071563" cy="30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600" b="1">
                <a:solidFill>
                  <a:srgbClr val="000000"/>
                </a:solidFill>
              </a:rPr>
              <a:t>75m</a:t>
            </a:r>
          </a:p>
        </p:txBody>
      </p:sp>
      <p:sp>
        <p:nvSpPr>
          <p:cNvPr id="72773" name="Text Box 139">
            <a:extLst>
              <a:ext uri="{FF2B5EF4-FFF2-40B4-BE49-F238E27FC236}">
                <a16:creationId xmlns:a16="http://schemas.microsoft.com/office/drawing/2014/main" id="{5691AD29-E58D-4183-8A88-AD36866F6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9126" y="3128964"/>
            <a:ext cx="1071562" cy="30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600" b="1">
                <a:solidFill>
                  <a:srgbClr val="000000"/>
                </a:solidFill>
              </a:rPr>
              <a:t>125m</a:t>
            </a:r>
          </a:p>
        </p:txBody>
      </p:sp>
      <p:sp>
        <p:nvSpPr>
          <p:cNvPr id="72774" name="Text Box 140">
            <a:extLst>
              <a:ext uri="{FF2B5EF4-FFF2-40B4-BE49-F238E27FC236}">
                <a16:creationId xmlns:a16="http://schemas.microsoft.com/office/drawing/2014/main" id="{158CEBE9-2CB8-4091-A296-42AFCCEA2B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7902" y="3141664"/>
            <a:ext cx="1069975" cy="30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600" b="1">
                <a:solidFill>
                  <a:srgbClr val="000000"/>
                </a:solidFill>
              </a:rPr>
              <a:t>175m</a:t>
            </a:r>
          </a:p>
        </p:txBody>
      </p:sp>
      <p:sp>
        <p:nvSpPr>
          <p:cNvPr id="72775" name="Text Box 141">
            <a:extLst>
              <a:ext uri="{FF2B5EF4-FFF2-40B4-BE49-F238E27FC236}">
                <a16:creationId xmlns:a16="http://schemas.microsoft.com/office/drawing/2014/main" id="{1E2E5B55-4E38-47D8-A8A8-35A0E5F876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3501" y="3128964"/>
            <a:ext cx="1071562" cy="30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600" b="1">
                <a:solidFill>
                  <a:srgbClr val="000000"/>
                </a:solidFill>
              </a:rPr>
              <a:t>225m</a:t>
            </a:r>
          </a:p>
        </p:txBody>
      </p:sp>
      <p:sp>
        <p:nvSpPr>
          <p:cNvPr id="72776" name="Text Box 142">
            <a:extLst>
              <a:ext uri="{FF2B5EF4-FFF2-40B4-BE49-F238E27FC236}">
                <a16:creationId xmlns:a16="http://schemas.microsoft.com/office/drawing/2014/main" id="{9C4F5627-82B2-404E-8EA7-B487B15F0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8189" y="3849689"/>
            <a:ext cx="1071563" cy="30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600" b="1">
                <a:solidFill>
                  <a:srgbClr val="000000"/>
                </a:solidFill>
              </a:rPr>
              <a:t>275m</a:t>
            </a:r>
          </a:p>
        </p:txBody>
      </p:sp>
      <p:sp>
        <p:nvSpPr>
          <p:cNvPr id="72777" name="Text Box 143">
            <a:extLst>
              <a:ext uri="{FF2B5EF4-FFF2-40B4-BE49-F238E27FC236}">
                <a16:creationId xmlns:a16="http://schemas.microsoft.com/office/drawing/2014/main" id="{84ADD50B-E58C-411B-895F-90504DD16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8189" y="4208464"/>
            <a:ext cx="1071563" cy="30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600" b="1">
                <a:solidFill>
                  <a:srgbClr val="000000"/>
                </a:solidFill>
              </a:rPr>
              <a:t>280m</a:t>
            </a:r>
          </a:p>
        </p:txBody>
      </p:sp>
      <p:sp>
        <p:nvSpPr>
          <p:cNvPr id="72778" name="Text Box 144">
            <a:extLst>
              <a:ext uri="{FF2B5EF4-FFF2-40B4-BE49-F238E27FC236}">
                <a16:creationId xmlns:a16="http://schemas.microsoft.com/office/drawing/2014/main" id="{B928A9B8-39AE-4F7A-8210-768AFDEDFC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5402" y="5000625"/>
            <a:ext cx="1069975" cy="30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600" b="1">
                <a:solidFill>
                  <a:srgbClr val="000000"/>
                </a:solidFill>
              </a:rPr>
              <a:t>325m</a:t>
            </a:r>
          </a:p>
        </p:txBody>
      </p:sp>
      <p:sp>
        <p:nvSpPr>
          <p:cNvPr id="72779" name="Text Box 145">
            <a:extLst>
              <a:ext uri="{FF2B5EF4-FFF2-40B4-BE49-F238E27FC236}">
                <a16:creationId xmlns:a16="http://schemas.microsoft.com/office/drawing/2014/main" id="{6561AD71-301F-458B-8005-9E46FB4E5A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0689" y="5013325"/>
            <a:ext cx="1071563" cy="30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600" b="1">
                <a:solidFill>
                  <a:srgbClr val="000000"/>
                </a:solidFill>
              </a:rPr>
              <a:t>365m</a:t>
            </a:r>
          </a:p>
        </p:txBody>
      </p:sp>
      <p:sp>
        <p:nvSpPr>
          <p:cNvPr id="72780" name="Text Box 146">
            <a:extLst>
              <a:ext uri="{FF2B5EF4-FFF2-40B4-BE49-F238E27FC236}">
                <a16:creationId xmlns:a16="http://schemas.microsoft.com/office/drawing/2014/main" id="{52FFA733-78EC-49B3-98A3-FE68614C19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5064" y="5013325"/>
            <a:ext cx="1071563" cy="30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600" b="1">
                <a:solidFill>
                  <a:srgbClr val="000000"/>
                </a:solidFill>
              </a:rPr>
              <a:t>380m</a:t>
            </a:r>
          </a:p>
        </p:txBody>
      </p:sp>
      <p:sp>
        <p:nvSpPr>
          <p:cNvPr id="72781" name="AutoShape 147">
            <a:hlinkClick r:id="" action="ppaction://noaction"/>
            <a:extLst>
              <a:ext uri="{FF2B5EF4-FFF2-40B4-BE49-F238E27FC236}">
                <a16:creationId xmlns:a16="http://schemas.microsoft.com/office/drawing/2014/main" id="{EDE2EA7E-142C-428C-989D-25BE90C152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1627" y="5500578"/>
            <a:ext cx="555625" cy="606647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66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2400" b="1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72782" name="AutoShape 149">
            <a:hlinkClick r:id="" action="ppaction://noaction"/>
            <a:extLst>
              <a:ext uri="{FF2B5EF4-FFF2-40B4-BE49-F238E27FC236}">
                <a16:creationId xmlns:a16="http://schemas.microsoft.com/office/drawing/2014/main" id="{933CA67C-434C-4A91-9F07-44DF791B28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9088" y="5281503"/>
            <a:ext cx="539750" cy="606647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66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2400" b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72783" name="AutoShape 150">
            <a:hlinkClick r:id="" action="ppaction://noaction"/>
            <a:extLst>
              <a:ext uri="{FF2B5EF4-FFF2-40B4-BE49-F238E27FC236}">
                <a16:creationId xmlns:a16="http://schemas.microsoft.com/office/drawing/2014/main" id="{2A899EBA-47A4-43BC-B681-1E1E257F39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48839" y="4346465"/>
            <a:ext cx="538163" cy="606647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66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2400" b="1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72784" name="AutoShape 151">
            <a:hlinkClick r:id="" action="ppaction://noaction"/>
            <a:extLst>
              <a:ext uri="{FF2B5EF4-FFF2-40B4-BE49-F238E27FC236}">
                <a16:creationId xmlns:a16="http://schemas.microsoft.com/office/drawing/2014/main" id="{B7C08324-1EC4-46CA-83DB-D7000CD76A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9088" y="2546240"/>
            <a:ext cx="539750" cy="606647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66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2400" b="1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72785" name="AutoShape 152">
            <a:hlinkClick r:id="" action="ppaction://noaction"/>
            <a:extLst>
              <a:ext uri="{FF2B5EF4-FFF2-40B4-BE49-F238E27FC236}">
                <a16:creationId xmlns:a16="http://schemas.microsoft.com/office/drawing/2014/main" id="{1F2533E4-5B8B-41EE-AEAD-EE057BFDF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5626" y="2330340"/>
            <a:ext cx="539750" cy="606647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66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24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72786" name="AutoShape 153">
            <a:hlinkClick r:id="" action="ppaction://noaction"/>
            <a:extLst>
              <a:ext uri="{FF2B5EF4-FFF2-40B4-BE49-F238E27FC236}">
                <a16:creationId xmlns:a16="http://schemas.microsoft.com/office/drawing/2014/main" id="{D397CE24-5F35-4FE8-BBD5-1ABAF483E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251" y="2330340"/>
            <a:ext cx="539750" cy="606647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66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2400" b="1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72787" name="AutoShape 154">
            <a:hlinkClick r:id="" action="ppaction://noaction"/>
            <a:extLst>
              <a:ext uri="{FF2B5EF4-FFF2-40B4-BE49-F238E27FC236}">
                <a16:creationId xmlns:a16="http://schemas.microsoft.com/office/drawing/2014/main" id="{B3FE0FB6-2EC3-456A-8BF3-9567BBB08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2251" y="3193940"/>
            <a:ext cx="538162" cy="606647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66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2400" b="1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72788" name="AutoShape 155">
            <a:hlinkClick r:id="" action="ppaction://noaction"/>
            <a:extLst>
              <a:ext uri="{FF2B5EF4-FFF2-40B4-BE49-F238E27FC236}">
                <a16:creationId xmlns:a16="http://schemas.microsoft.com/office/drawing/2014/main" id="{516F1FD8-FF76-4C84-B589-63FE82D215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3751" y="5218003"/>
            <a:ext cx="539750" cy="606647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66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2400" b="1">
                <a:solidFill>
                  <a:srgbClr val="000000"/>
                </a:solidFill>
              </a:rPr>
              <a:t>8</a:t>
            </a:r>
          </a:p>
        </p:txBody>
      </p:sp>
      <p:sp>
        <p:nvSpPr>
          <p:cNvPr id="72789" name="AutoShape 156">
            <a:hlinkClick r:id="" action="ppaction://noaction"/>
            <a:extLst>
              <a:ext uri="{FF2B5EF4-FFF2-40B4-BE49-F238E27FC236}">
                <a16:creationId xmlns:a16="http://schemas.microsoft.com/office/drawing/2014/main" id="{757A218C-B256-45F7-B8ED-E286DA866D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1001" y="5497403"/>
            <a:ext cx="538162" cy="606647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66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2400" b="1">
                <a:solidFill>
                  <a:srgbClr val="000000"/>
                </a:solidFill>
              </a:rPr>
              <a:t>9</a:t>
            </a:r>
          </a:p>
        </p:txBody>
      </p:sp>
      <p:sp>
        <p:nvSpPr>
          <p:cNvPr id="72790" name="AutoShape 157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E47BC1FB-0D57-4525-AEA7-EAACF45A7B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2876" y="4944305"/>
            <a:ext cx="300082" cy="353943"/>
          </a:xfrm>
          <a:prstGeom prst="actionButtonBeginning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72791" name="AutoShape 158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78D3F63D-D313-4256-938A-5974A9A856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2876" y="5519773"/>
            <a:ext cx="300082" cy="353943"/>
          </a:xfrm>
          <a:prstGeom prst="actionButtonBackPrevious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7210EAFB-2FA8-4BB8-B836-265429511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8813" y="1081089"/>
            <a:ext cx="9050338" cy="63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de-DE" sz="3600" b="1">
                <a:solidFill>
                  <a:srgbClr val="0000FF"/>
                </a:solidFill>
              </a:rPr>
              <a:t>400m Staffellauf</a:t>
            </a:r>
          </a:p>
        </p:txBody>
      </p:sp>
      <p:sp>
        <p:nvSpPr>
          <p:cNvPr id="74755" name="Rectangle 3">
            <a:hlinkClick r:id="" action="ppaction://noaction" tooltip="Vedi 1° tratto"/>
            <a:extLst>
              <a:ext uri="{FF2B5EF4-FFF2-40B4-BE49-F238E27FC236}">
                <a16:creationId xmlns:a16="http://schemas.microsoft.com/office/drawing/2014/main" id="{E8FE9867-0F1C-4B87-92F9-EDB5BB629A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4576" y="2315405"/>
            <a:ext cx="2830512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74756" name="Rectangle 4">
            <a:extLst>
              <a:ext uri="{FF2B5EF4-FFF2-40B4-BE49-F238E27FC236}">
                <a16:creationId xmlns:a16="http://schemas.microsoft.com/office/drawing/2014/main" id="{E81562C9-5B64-47B0-A7CA-399ABC0596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2726" y="6933441"/>
            <a:ext cx="300082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74757" name="Rectangle 5">
            <a:extLst>
              <a:ext uri="{FF2B5EF4-FFF2-40B4-BE49-F238E27FC236}">
                <a16:creationId xmlns:a16="http://schemas.microsoft.com/office/drawing/2014/main" id="{89D9FC08-48E1-4765-B700-674918A19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1484313"/>
            <a:ext cx="8655050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2800" b="1">
                <a:solidFill>
                  <a:srgbClr val="000000"/>
                </a:solidFill>
              </a:rPr>
              <a:t>Das Arbeiten in den Bahnabschnitten:</a:t>
            </a:r>
          </a:p>
        </p:txBody>
      </p:sp>
      <p:sp>
        <p:nvSpPr>
          <p:cNvPr id="74758" name="Arc 6">
            <a:extLst>
              <a:ext uri="{FF2B5EF4-FFF2-40B4-BE49-F238E27FC236}">
                <a16:creationId xmlns:a16="http://schemas.microsoft.com/office/drawing/2014/main" id="{06291FB8-8AD7-42B1-A8D7-A25CCFE062C1}"/>
              </a:ext>
            </a:extLst>
          </p:cNvPr>
          <p:cNvSpPr>
            <a:spLocks/>
          </p:cNvSpPr>
          <p:nvPr/>
        </p:nvSpPr>
        <p:spPr bwMode="auto">
          <a:xfrm flipH="1">
            <a:off x="3394077" y="4021108"/>
            <a:ext cx="184731" cy="400110"/>
          </a:xfrm>
          <a:custGeom>
            <a:avLst/>
            <a:gdLst>
              <a:gd name="T0" fmla="*/ 0 w 21600"/>
              <a:gd name="T1" fmla="*/ 0 h 43200"/>
              <a:gd name="T2" fmla="*/ 2147483646 w 21600"/>
              <a:gd name="T3" fmla="*/ 2147483646 h 43200"/>
              <a:gd name="T4" fmla="*/ 0 w 21600"/>
              <a:gd name="T5" fmla="*/ 2147483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16"/>
                  <a:pt x="11949" y="43181"/>
                  <a:pt x="32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16"/>
                  <a:pt x="11949" y="43181"/>
                  <a:pt x="32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759" name="Arc 7">
            <a:extLst>
              <a:ext uri="{FF2B5EF4-FFF2-40B4-BE49-F238E27FC236}">
                <a16:creationId xmlns:a16="http://schemas.microsoft.com/office/drawing/2014/main" id="{CE350A82-EC99-46F0-ABC9-BAD52264042D}"/>
              </a:ext>
            </a:extLst>
          </p:cNvPr>
          <p:cNvSpPr>
            <a:spLocks/>
          </p:cNvSpPr>
          <p:nvPr/>
        </p:nvSpPr>
        <p:spPr bwMode="auto">
          <a:xfrm flipH="1">
            <a:off x="2365377" y="4021108"/>
            <a:ext cx="184731" cy="400110"/>
          </a:xfrm>
          <a:custGeom>
            <a:avLst/>
            <a:gdLst>
              <a:gd name="T0" fmla="*/ 2147483646 w 21673"/>
              <a:gd name="T1" fmla="*/ 0 h 43200"/>
              <a:gd name="T2" fmla="*/ 0 w 21673"/>
              <a:gd name="T3" fmla="*/ 2147483646 h 43200"/>
              <a:gd name="T4" fmla="*/ 2147483646 w 21673"/>
              <a:gd name="T5" fmla="*/ 2147483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73" h="43200" fill="none" extrusionOk="0">
                <a:moveTo>
                  <a:pt x="210" y="0"/>
                </a:moveTo>
                <a:cubicBezTo>
                  <a:pt x="12086" y="76"/>
                  <a:pt x="21673" y="9724"/>
                  <a:pt x="21673" y="21600"/>
                </a:cubicBezTo>
                <a:cubicBezTo>
                  <a:pt x="21673" y="33529"/>
                  <a:pt x="12002" y="43200"/>
                  <a:pt x="73" y="43200"/>
                </a:cubicBezTo>
                <a:cubicBezTo>
                  <a:pt x="48" y="43200"/>
                  <a:pt x="24" y="43199"/>
                  <a:pt x="0" y="43199"/>
                </a:cubicBezTo>
              </a:path>
              <a:path w="21673" h="43200" stroke="0" extrusionOk="0">
                <a:moveTo>
                  <a:pt x="210" y="0"/>
                </a:moveTo>
                <a:cubicBezTo>
                  <a:pt x="12086" y="76"/>
                  <a:pt x="21673" y="9724"/>
                  <a:pt x="21673" y="21600"/>
                </a:cubicBezTo>
                <a:cubicBezTo>
                  <a:pt x="21673" y="33529"/>
                  <a:pt x="12002" y="43200"/>
                  <a:pt x="73" y="43200"/>
                </a:cubicBezTo>
                <a:cubicBezTo>
                  <a:pt x="48" y="43200"/>
                  <a:pt x="24" y="43199"/>
                  <a:pt x="0" y="43199"/>
                </a:cubicBezTo>
                <a:lnTo>
                  <a:pt x="73" y="21600"/>
                </a:lnTo>
                <a:lnTo>
                  <a:pt x="210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760" name="Arc 8">
            <a:extLst>
              <a:ext uri="{FF2B5EF4-FFF2-40B4-BE49-F238E27FC236}">
                <a16:creationId xmlns:a16="http://schemas.microsoft.com/office/drawing/2014/main" id="{17371A29-C72F-4371-8B03-3C4EF5C5ECD7}"/>
              </a:ext>
            </a:extLst>
          </p:cNvPr>
          <p:cNvSpPr>
            <a:spLocks/>
          </p:cNvSpPr>
          <p:nvPr/>
        </p:nvSpPr>
        <p:spPr bwMode="auto">
          <a:xfrm rot="10800000" flipH="1">
            <a:off x="9053224" y="4021108"/>
            <a:ext cx="184731" cy="400110"/>
          </a:xfrm>
          <a:custGeom>
            <a:avLst/>
            <a:gdLst>
              <a:gd name="T0" fmla="*/ 0 w 21600"/>
              <a:gd name="T1" fmla="*/ 0 h 43200"/>
              <a:gd name="T2" fmla="*/ 2147483646 w 21600"/>
              <a:gd name="T3" fmla="*/ 2147483646 h 43200"/>
              <a:gd name="T4" fmla="*/ 0 w 21600"/>
              <a:gd name="T5" fmla="*/ 2147483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16"/>
                  <a:pt x="11949" y="43181"/>
                  <a:pt x="32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16"/>
                  <a:pt x="11949" y="43181"/>
                  <a:pt x="32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761" name="Arc 9">
            <a:extLst>
              <a:ext uri="{FF2B5EF4-FFF2-40B4-BE49-F238E27FC236}">
                <a16:creationId xmlns:a16="http://schemas.microsoft.com/office/drawing/2014/main" id="{E950CB8B-049E-4C3A-9B69-2A810D4A4A91}"/>
              </a:ext>
            </a:extLst>
          </p:cNvPr>
          <p:cNvSpPr>
            <a:spLocks/>
          </p:cNvSpPr>
          <p:nvPr/>
        </p:nvSpPr>
        <p:spPr bwMode="auto">
          <a:xfrm rot="10800000" flipH="1">
            <a:off x="9572336" y="4021108"/>
            <a:ext cx="184731" cy="400110"/>
          </a:xfrm>
          <a:custGeom>
            <a:avLst/>
            <a:gdLst>
              <a:gd name="T0" fmla="*/ 2147483646 w 21673"/>
              <a:gd name="T1" fmla="*/ 0 h 43200"/>
              <a:gd name="T2" fmla="*/ 0 w 21673"/>
              <a:gd name="T3" fmla="*/ 2147483646 h 43200"/>
              <a:gd name="T4" fmla="*/ 2147483646 w 21673"/>
              <a:gd name="T5" fmla="*/ 2147483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73" h="43200" fill="none" extrusionOk="0">
                <a:moveTo>
                  <a:pt x="210" y="0"/>
                </a:moveTo>
                <a:cubicBezTo>
                  <a:pt x="12086" y="76"/>
                  <a:pt x="21673" y="9724"/>
                  <a:pt x="21673" y="21600"/>
                </a:cubicBezTo>
                <a:cubicBezTo>
                  <a:pt x="21673" y="33529"/>
                  <a:pt x="12002" y="43200"/>
                  <a:pt x="73" y="43200"/>
                </a:cubicBezTo>
                <a:cubicBezTo>
                  <a:pt x="48" y="43200"/>
                  <a:pt x="24" y="43199"/>
                  <a:pt x="0" y="43199"/>
                </a:cubicBezTo>
              </a:path>
              <a:path w="21673" h="43200" stroke="0" extrusionOk="0">
                <a:moveTo>
                  <a:pt x="210" y="0"/>
                </a:moveTo>
                <a:cubicBezTo>
                  <a:pt x="12086" y="76"/>
                  <a:pt x="21673" y="9724"/>
                  <a:pt x="21673" y="21600"/>
                </a:cubicBezTo>
                <a:cubicBezTo>
                  <a:pt x="21673" y="33529"/>
                  <a:pt x="12002" y="43200"/>
                  <a:pt x="73" y="43200"/>
                </a:cubicBezTo>
                <a:cubicBezTo>
                  <a:pt x="48" y="43200"/>
                  <a:pt x="24" y="43199"/>
                  <a:pt x="0" y="43199"/>
                </a:cubicBezTo>
                <a:lnTo>
                  <a:pt x="73" y="21600"/>
                </a:lnTo>
                <a:lnTo>
                  <a:pt x="210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762" name="Line 10">
            <a:extLst>
              <a:ext uri="{FF2B5EF4-FFF2-40B4-BE49-F238E27FC236}">
                <a16:creationId xmlns:a16="http://schemas.microsoft.com/office/drawing/2014/main" id="{985F96D2-6535-4FBE-8206-0501586AEF5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7876" y="3068638"/>
            <a:ext cx="39687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763" name="Line 11">
            <a:extLst>
              <a:ext uri="{FF2B5EF4-FFF2-40B4-BE49-F238E27FC236}">
                <a16:creationId xmlns:a16="http://schemas.microsoft.com/office/drawing/2014/main" id="{03004ACC-F9B2-42F6-BA28-4A24D41ABA3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8502" y="2205038"/>
            <a:ext cx="4048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764" name="Line 12">
            <a:extLst>
              <a:ext uri="{FF2B5EF4-FFF2-40B4-BE49-F238E27FC236}">
                <a16:creationId xmlns:a16="http://schemas.microsoft.com/office/drawing/2014/main" id="{9C094FF8-1CD4-42D6-964F-859357BD912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7876" y="5373688"/>
            <a:ext cx="39687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765" name="Line 13">
            <a:extLst>
              <a:ext uri="{FF2B5EF4-FFF2-40B4-BE49-F238E27FC236}">
                <a16:creationId xmlns:a16="http://schemas.microsoft.com/office/drawing/2014/main" id="{37A7208A-866D-45B6-932F-B0F82C8C129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7876" y="6237288"/>
            <a:ext cx="40497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766" name="Line 14">
            <a:extLst>
              <a:ext uri="{FF2B5EF4-FFF2-40B4-BE49-F238E27FC236}">
                <a16:creationId xmlns:a16="http://schemas.microsoft.com/office/drawing/2014/main" id="{A12ED9AC-A4AF-4640-AA57-19E0058849BE}"/>
              </a:ext>
            </a:extLst>
          </p:cNvPr>
          <p:cNvSpPr>
            <a:spLocks noChangeShapeType="1"/>
          </p:cNvSpPr>
          <p:nvPr/>
        </p:nvSpPr>
        <p:spPr bwMode="auto">
          <a:xfrm>
            <a:off x="7764463" y="5157788"/>
            <a:ext cx="0" cy="12239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767" name="Line 15">
            <a:extLst>
              <a:ext uri="{FF2B5EF4-FFF2-40B4-BE49-F238E27FC236}">
                <a16:creationId xmlns:a16="http://schemas.microsoft.com/office/drawing/2014/main" id="{86A8D0C4-E384-43FC-8EFB-6229D94B6F14}"/>
              </a:ext>
            </a:extLst>
          </p:cNvPr>
          <p:cNvSpPr>
            <a:spLocks noChangeShapeType="1"/>
          </p:cNvSpPr>
          <p:nvPr/>
        </p:nvSpPr>
        <p:spPr bwMode="auto">
          <a:xfrm>
            <a:off x="8556626" y="5373688"/>
            <a:ext cx="80962" cy="863600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768" name="Line 16">
            <a:extLst>
              <a:ext uri="{FF2B5EF4-FFF2-40B4-BE49-F238E27FC236}">
                <a16:creationId xmlns:a16="http://schemas.microsoft.com/office/drawing/2014/main" id="{D0841037-6808-4CDD-BE1D-39C394F9AE7B}"/>
              </a:ext>
            </a:extLst>
          </p:cNvPr>
          <p:cNvSpPr>
            <a:spLocks noChangeShapeType="1"/>
          </p:cNvSpPr>
          <p:nvPr/>
        </p:nvSpPr>
        <p:spPr bwMode="auto">
          <a:xfrm>
            <a:off x="8875714" y="5300664"/>
            <a:ext cx="315913" cy="865187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769" name="Line 17">
            <a:extLst>
              <a:ext uri="{FF2B5EF4-FFF2-40B4-BE49-F238E27FC236}">
                <a16:creationId xmlns:a16="http://schemas.microsoft.com/office/drawing/2014/main" id="{175026B8-1B8A-45FF-B278-C3CAF98FD6E2}"/>
              </a:ext>
            </a:extLst>
          </p:cNvPr>
          <p:cNvSpPr>
            <a:spLocks noChangeShapeType="1"/>
          </p:cNvSpPr>
          <p:nvPr/>
        </p:nvSpPr>
        <p:spPr bwMode="auto">
          <a:xfrm>
            <a:off x="9271002" y="5157789"/>
            <a:ext cx="555625" cy="719137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770" name="Line 18">
            <a:extLst>
              <a:ext uri="{FF2B5EF4-FFF2-40B4-BE49-F238E27FC236}">
                <a16:creationId xmlns:a16="http://schemas.microsoft.com/office/drawing/2014/main" id="{6C1A1780-D1ED-4C0E-968C-2228F540F468}"/>
              </a:ext>
            </a:extLst>
          </p:cNvPr>
          <p:cNvSpPr>
            <a:spLocks noChangeShapeType="1"/>
          </p:cNvSpPr>
          <p:nvPr/>
        </p:nvSpPr>
        <p:spPr bwMode="auto">
          <a:xfrm>
            <a:off x="9588501" y="4797426"/>
            <a:ext cx="793750" cy="57626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771" name="Line 19">
            <a:extLst>
              <a:ext uri="{FF2B5EF4-FFF2-40B4-BE49-F238E27FC236}">
                <a16:creationId xmlns:a16="http://schemas.microsoft.com/office/drawing/2014/main" id="{79FF76C7-0889-4038-B60F-233D5F06CE34}"/>
              </a:ext>
            </a:extLst>
          </p:cNvPr>
          <p:cNvSpPr>
            <a:spLocks noChangeShapeType="1"/>
          </p:cNvSpPr>
          <p:nvPr/>
        </p:nvSpPr>
        <p:spPr bwMode="auto">
          <a:xfrm>
            <a:off x="9748838" y="4365625"/>
            <a:ext cx="1030288" cy="215900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772" name="Line 20">
            <a:extLst>
              <a:ext uri="{FF2B5EF4-FFF2-40B4-BE49-F238E27FC236}">
                <a16:creationId xmlns:a16="http://schemas.microsoft.com/office/drawing/2014/main" id="{D5321BB5-9DF0-4716-9C41-9D9191BDAB08}"/>
              </a:ext>
            </a:extLst>
          </p:cNvPr>
          <p:cNvSpPr>
            <a:spLocks noChangeShapeType="1"/>
          </p:cNvSpPr>
          <p:nvPr/>
        </p:nvSpPr>
        <p:spPr bwMode="auto">
          <a:xfrm>
            <a:off x="9748838" y="4076700"/>
            <a:ext cx="1030288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773" name="Line 21">
            <a:extLst>
              <a:ext uri="{FF2B5EF4-FFF2-40B4-BE49-F238E27FC236}">
                <a16:creationId xmlns:a16="http://schemas.microsoft.com/office/drawing/2014/main" id="{C727956E-9D52-4577-A6DB-D15940666D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429752" y="2852738"/>
            <a:ext cx="795337" cy="57626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774" name="Line 22">
            <a:extLst>
              <a:ext uri="{FF2B5EF4-FFF2-40B4-BE49-F238E27FC236}">
                <a16:creationId xmlns:a16="http://schemas.microsoft.com/office/drawing/2014/main" id="{C2595213-C77F-4667-B174-9781E2F1A36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794752" y="2276476"/>
            <a:ext cx="319087" cy="792163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775" name="Line 23">
            <a:extLst>
              <a:ext uri="{FF2B5EF4-FFF2-40B4-BE49-F238E27FC236}">
                <a16:creationId xmlns:a16="http://schemas.microsoft.com/office/drawing/2014/main" id="{99178C73-E52E-4DFA-B5A3-2D123617307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83501" y="2205038"/>
            <a:ext cx="0" cy="863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776" name="Line 24">
            <a:extLst>
              <a:ext uri="{FF2B5EF4-FFF2-40B4-BE49-F238E27FC236}">
                <a16:creationId xmlns:a16="http://schemas.microsoft.com/office/drawing/2014/main" id="{5C8AD6A5-F7BE-4027-82B0-60AE733A215C}"/>
              </a:ext>
            </a:extLst>
          </p:cNvPr>
          <p:cNvSpPr>
            <a:spLocks noChangeShapeType="1"/>
          </p:cNvSpPr>
          <p:nvPr/>
        </p:nvSpPr>
        <p:spPr bwMode="auto">
          <a:xfrm>
            <a:off x="6492876" y="2205038"/>
            <a:ext cx="0" cy="863600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777" name="Line 25">
            <a:extLst>
              <a:ext uri="{FF2B5EF4-FFF2-40B4-BE49-F238E27FC236}">
                <a16:creationId xmlns:a16="http://schemas.microsoft.com/office/drawing/2014/main" id="{AC150F5D-F38A-46E2-A449-9FF57A38B0B3}"/>
              </a:ext>
            </a:extLst>
          </p:cNvPr>
          <p:cNvSpPr>
            <a:spLocks noChangeShapeType="1"/>
          </p:cNvSpPr>
          <p:nvPr/>
        </p:nvSpPr>
        <p:spPr bwMode="auto">
          <a:xfrm>
            <a:off x="5381626" y="2205038"/>
            <a:ext cx="0" cy="863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778" name="Line 26">
            <a:extLst>
              <a:ext uri="{FF2B5EF4-FFF2-40B4-BE49-F238E27FC236}">
                <a16:creationId xmlns:a16="http://schemas.microsoft.com/office/drawing/2014/main" id="{B8D0FD9C-DC62-42EF-A535-59FFFEFB1A07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2252" y="2276476"/>
            <a:ext cx="238125" cy="792163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779" name="Line 27">
            <a:extLst>
              <a:ext uri="{FF2B5EF4-FFF2-40B4-BE49-F238E27FC236}">
                <a16:creationId xmlns:a16="http://schemas.microsoft.com/office/drawing/2014/main" id="{E1256EA9-63B4-46F4-868C-18B00061FAEF}"/>
              </a:ext>
            </a:extLst>
          </p:cNvPr>
          <p:cNvSpPr>
            <a:spLocks noChangeShapeType="1"/>
          </p:cNvSpPr>
          <p:nvPr/>
        </p:nvSpPr>
        <p:spPr bwMode="auto">
          <a:xfrm>
            <a:off x="2921001" y="2924176"/>
            <a:ext cx="793750" cy="5048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780" name="Line 28">
            <a:extLst>
              <a:ext uri="{FF2B5EF4-FFF2-40B4-BE49-F238E27FC236}">
                <a16:creationId xmlns:a16="http://schemas.microsoft.com/office/drawing/2014/main" id="{37375C74-362B-4979-8B3D-A639153F5B0E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5377" y="4005263"/>
            <a:ext cx="1031875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781" name="Line 29">
            <a:extLst>
              <a:ext uri="{FF2B5EF4-FFF2-40B4-BE49-F238E27FC236}">
                <a16:creationId xmlns:a16="http://schemas.microsoft.com/office/drawing/2014/main" id="{F46248C1-5ABD-4D2D-B2C3-99E4FF270DF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5377" y="4365626"/>
            <a:ext cx="1031875" cy="142875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782" name="Line 30">
            <a:extLst>
              <a:ext uri="{FF2B5EF4-FFF2-40B4-BE49-F238E27FC236}">
                <a16:creationId xmlns:a16="http://schemas.microsoft.com/office/drawing/2014/main" id="{4E57A6ED-896F-49D9-92D6-F412F1B78FD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62251" y="4868864"/>
            <a:ext cx="793750" cy="5048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783" name="Line 31">
            <a:extLst>
              <a:ext uri="{FF2B5EF4-FFF2-40B4-BE49-F238E27FC236}">
                <a16:creationId xmlns:a16="http://schemas.microsoft.com/office/drawing/2014/main" id="{C32CE7BA-4CA8-4D8D-ABE1-487D8BC34AE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73501" y="5300663"/>
            <a:ext cx="315912" cy="792162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784" name="Line 32">
            <a:extLst>
              <a:ext uri="{FF2B5EF4-FFF2-40B4-BE49-F238E27FC236}">
                <a16:creationId xmlns:a16="http://schemas.microsoft.com/office/drawing/2014/main" id="{19FF9101-6E48-4ED1-A3E3-A3107A278D6D}"/>
              </a:ext>
            </a:extLst>
          </p:cNvPr>
          <p:cNvSpPr>
            <a:spLocks noChangeShapeType="1"/>
          </p:cNvSpPr>
          <p:nvPr/>
        </p:nvSpPr>
        <p:spPr bwMode="auto">
          <a:xfrm>
            <a:off x="5381626" y="5373688"/>
            <a:ext cx="0" cy="863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785" name="Line 33">
            <a:extLst>
              <a:ext uri="{FF2B5EF4-FFF2-40B4-BE49-F238E27FC236}">
                <a16:creationId xmlns:a16="http://schemas.microsoft.com/office/drawing/2014/main" id="{50C6D909-023C-4651-B326-2CCAA08FD18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6626" y="5373688"/>
            <a:ext cx="0" cy="863600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786" name="Line 34">
            <a:extLst>
              <a:ext uri="{FF2B5EF4-FFF2-40B4-BE49-F238E27FC236}">
                <a16:creationId xmlns:a16="http://schemas.microsoft.com/office/drawing/2014/main" id="{E6FD5305-9381-4AA3-8B39-A2A73E30391A}"/>
              </a:ext>
            </a:extLst>
          </p:cNvPr>
          <p:cNvSpPr>
            <a:spLocks noChangeShapeType="1"/>
          </p:cNvSpPr>
          <p:nvPr/>
        </p:nvSpPr>
        <p:spPr bwMode="auto">
          <a:xfrm>
            <a:off x="6731001" y="5373688"/>
            <a:ext cx="0" cy="863600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787" name="Rectangle 35">
            <a:extLst>
              <a:ext uri="{FF2B5EF4-FFF2-40B4-BE49-F238E27FC236}">
                <a16:creationId xmlns:a16="http://schemas.microsoft.com/office/drawing/2014/main" id="{DA9C7720-368D-4774-B037-24E33CB757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44127" y="3900524"/>
            <a:ext cx="319087" cy="353943"/>
          </a:xfrm>
          <a:prstGeom prst="rect">
            <a:avLst/>
          </a:prstGeom>
          <a:solidFill>
            <a:srgbClr val="9966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74788" name="Rectangle 36">
            <a:extLst>
              <a:ext uri="{FF2B5EF4-FFF2-40B4-BE49-F238E27FC236}">
                <a16:creationId xmlns:a16="http://schemas.microsoft.com/office/drawing/2014/main" id="{8A9FDC4C-7633-4C74-B081-5D27F679A819}"/>
              </a:ext>
            </a:extLst>
          </p:cNvPr>
          <p:cNvSpPr>
            <a:spLocks noChangeArrowheads="1"/>
          </p:cNvSpPr>
          <p:nvPr/>
        </p:nvSpPr>
        <p:spPr bwMode="auto">
          <a:xfrm rot="-600000">
            <a:off x="2762251" y="4255330"/>
            <a:ext cx="315912" cy="353943"/>
          </a:xfrm>
          <a:prstGeom prst="rect">
            <a:avLst/>
          </a:prstGeom>
          <a:solidFill>
            <a:srgbClr val="9966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97317" name="Oval 37">
            <a:extLst>
              <a:ext uri="{FF2B5EF4-FFF2-40B4-BE49-F238E27FC236}">
                <a16:creationId xmlns:a16="http://schemas.microsoft.com/office/drawing/2014/main" id="{E28E0520-28F2-4080-AEA7-67B39E877C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0038" y="3756408"/>
            <a:ext cx="160338" cy="497711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74790" name="Line 38">
            <a:extLst>
              <a:ext uri="{FF2B5EF4-FFF2-40B4-BE49-F238E27FC236}">
                <a16:creationId xmlns:a16="http://schemas.microsoft.com/office/drawing/2014/main" id="{C26AD198-C977-4723-A68B-3CC9C8947973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6389" y="2535238"/>
            <a:ext cx="73025" cy="3175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791" name="Line 39">
            <a:extLst>
              <a:ext uri="{FF2B5EF4-FFF2-40B4-BE49-F238E27FC236}">
                <a16:creationId xmlns:a16="http://schemas.microsoft.com/office/drawing/2014/main" id="{ADD43CB2-13C7-419E-9FAC-16BC11C4A3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00514" y="2492375"/>
            <a:ext cx="169863" cy="38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792" name="Line 40">
            <a:extLst>
              <a:ext uri="{FF2B5EF4-FFF2-40B4-BE49-F238E27FC236}">
                <a16:creationId xmlns:a16="http://schemas.microsoft.com/office/drawing/2014/main" id="{8750D006-2993-467F-8B8F-895BE6E8AB3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4177" y="2781301"/>
            <a:ext cx="155575" cy="49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7321" name="Line 41">
            <a:extLst>
              <a:ext uri="{FF2B5EF4-FFF2-40B4-BE49-F238E27FC236}">
                <a16:creationId xmlns:a16="http://schemas.microsoft.com/office/drawing/2014/main" id="{EB9E6D97-AA77-4217-BB38-7078F8350F0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302876" y="4437063"/>
            <a:ext cx="25400" cy="14446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7322" name="Line 42">
            <a:extLst>
              <a:ext uri="{FF2B5EF4-FFF2-40B4-BE49-F238E27FC236}">
                <a16:creationId xmlns:a16="http://schemas.microsoft.com/office/drawing/2014/main" id="{30FEA1C0-6962-4507-9479-5B3BB213BF2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53213" y="5734050"/>
            <a:ext cx="158750" cy="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7323" name="Line 43">
            <a:extLst>
              <a:ext uri="{FF2B5EF4-FFF2-40B4-BE49-F238E27FC236}">
                <a16:creationId xmlns:a16="http://schemas.microsoft.com/office/drawing/2014/main" id="{EF2E97B4-2F7E-4456-9846-B021E6DA94B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53213" y="5661025"/>
            <a:ext cx="158750" cy="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796" name="Line 47">
            <a:extLst>
              <a:ext uri="{FF2B5EF4-FFF2-40B4-BE49-F238E27FC236}">
                <a16:creationId xmlns:a16="http://schemas.microsoft.com/office/drawing/2014/main" id="{A3EBD875-CFF4-4C75-A5CA-25F80A724DEE}"/>
              </a:ext>
            </a:extLst>
          </p:cNvPr>
          <p:cNvSpPr>
            <a:spLocks noChangeShapeType="1"/>
          </p:cNvSpPr>
          <p:nvPr/>
        </p:nvSpPr>
        <p:spPr bwMode="auto">
          <a:xfrm rot="180000">
            <a:off x="8556626" y="5516563"/>
            <a:ext cx="80962" cy="5762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797" name="Line 48">
            <a:extLst>
              <a:ext uri="{FF2B5EF4-FFF2-40B4-BE49-F238E27FC236}">
                <a16:creationId xmlns:a16="http://schemas.microsoft.com/office/drawing/2014/main" id="{24212C36-0F64-4F35-8066-E49ED18E40A5}"/>
              </a:ext>
            </a:extLst>
          </p:cNvPr>
          <p:cNvSpPr>
            <a:spLocks noChangeShapeType="1"/>
          </p:cNvSpPr>
          <p:nvPr/>
        </p:nvSpPr>
        <p:spPr bwMode="auto">
          <a:xfrm rot="-300000">
            <a:off x="8397876" y="5516563"/>
            <a:ext cx="3175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798" name="Line 49">
            <a:extLst>
              <a:ext uri="{FF2B5EF4-FFF2-40B4-BE49-F238E27FC236}">
                <a16:creationId xmlns:a16="http://schemas.microsoft.com/office/drawing/2014/main" id="{95627523-41AC-4DD9-BC47-CCF40E392448}"/>
              </a:ext>
            </a:extLst>
          </p:cNvPr>
          <p:cNvSpPr>
            <a:spLocks noChangeShapeType="1"/>
          </p:cNvSpPr>
          <p:nvPr/>
        </p:nvSpPr>
        <p:spPr bwMode="auto">
          <a:xfrm rot="-300000">
            <a:off x="8477252" y="6092825"/>
            <a:ext cx="3190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7330" name="Line 50">
            <a:extLst>
              <a:ext uri="{FF2B5EF4-FFF2-40B4-BE49-F238E27FC236}">
                <a16:creationId xmlns:a16="http://schemas.microsoft.com/office/drawing/2014/main" id="{0FD85A35-4061-4691-B7D5-9DE5A3563D42}"/>
              </a:ext>
            </a:extLst>
          </p:cNvPr>
          <p:cNvSpPr>
            <a:spLocks noChangeShapeType="1"/>
          </p:cNvSpPr>
          <p:nvPr/>
        </p:nvSpPr>
        <p:spPr bwMode="auto">
          <a:xfrm rot="-600000">
            <a:off x="8715377" y="5516563"/>
            <a:ext cx="160337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800" name="Line 51">
            <a:extLst>
              <a:ext uri="{FF2B5EF4-FFF2-40B4-BE49-F238E27FC236}">
                <a16:creationId xmlns:a16="http://schemas.microsoft.com/office/drawing/2014/main" id="{A2AF1223-D42A-47EA-8FCE-098DCD92A9E4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3213" y="5805488"/>
            <a:ext cx="0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801" name="Line 52">
            <a:extLst>
              <a:ext uri="{FF2B5EF4-FFF2-40B4-BE49-F238E27FC236}">
                <a16:creationId xmlns:a16="http://schemas.microsoft.com/office/drawing/2014/main" id="{78CA96E7-19FB-48A8-94D5-980817967CD7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3213" y="5876925"/>
            <a:ext cx="777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802" name="Line 53">
            <a:extLst>
              <a:ext uri="{FF2B5EF4-FFF2-40B4-BE49-F238E27FC236}">
                <a16:creationId xmlns:a16="http://schemas.microsoft.com/office/drawing/2014/main" id="{2BA84C45-AB57-4273-8036-496F1B417D2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53213" y="5805489"/>
            <a:ext cx="77788" cy="714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803" name="Line 54">
            <a:extLst>
              <a:ext uri="{FF2B5EF4-FFF2-40B4-BE49-F238E27FC236}">
                <a16:creationId xmlns:a16="http://schemas.microsoft.com/office/drawing/2014/main" id="{91DF5DE4-33D3-4C7F-AE1A-7E1BA7FA0806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3213" y="5876926"/>
            <a:ext cx="77788" cy="73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804" name="Line 55">
            <a:extLst>
              <a:ext uri="{FF2B5EF4-FFF2-40B4-BE49-F238E27FC236}">
                <a16:creationId xmlns:a16="http://schemas.microsoft.com/office/drawing/2014/main" id="{CA14E941-7755-4DE2-9146-7345979E7231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3213" y="5876925"/>
            <a:ext cx="777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805" name="Text Box 56">
            <a:extLst>
              <a:ext uri="{FF2B5EF4-FFF2-40B4-BE49-F238E27FC236}">
                <a16:creationId xmlns:a16="http://schemas.microsoft.com/office/drawing/2014/main" id="{4818C65A-9789-4927-9B0B-2F82D3707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5376" y="6308725"/>
            <a:ext cx="1071562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FF0000"/>
                </a:solidFill>
              </a:rPr>
              <a:t>350m</a:t>
            </a:r>
          </a:p>
        </p:txBody>
      </p:sp>
      <p:sp>
        <p:nvSpPr>
          <p:cNvPr id="74806" name="Text Box 57">
            <a:extLst>
              <a:ext uri="{FF2B5EF4-FFF2-40B4-BE49-F238E27FC236}">
                <a16:creationId xmlns:a16="http://schemas.microsoft.com/office/drawing/2014/main" id="{22BC1E1D-CD82-4B8B-B71C-23DED1586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1002" y="6308725"/>
            <a:ext cx="182562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FF0000"/>
                </a:solidFill>
              </a:rPr>
              <a:t>400m / 0m</a:t>
            </a:r>
          </a:p>
        </p:txBody>
      </p:sp>
      <p:sp>
        <p:nvSpPr>
          <p:cNvPr id="74807" name="Text Box 58">
            <a:extLst>
              <a:ext uri="{FF2B5EF4-FFF2-40B4-BE49-F238E27FC236}">
                <a16:creationId xmlns:a16="http://schemas.microsoft.com/office/drawing/2014/main" id="{89E55DAA-64D7-4595-B14E-3C207E805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5376" y="6165850"/>
            <a:ext cx="1071562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FF0000"/>
                </a:solidFill>
              </a:rPr>
              <a:t>25m</a:t>
            </a:r>
          </a:p>
        </p:txBody>
      </p:sp>
      <p:sp>
        <p:nvSpPr>
          <p:cNvPr id="74808" name="Text Box 59">
            <a:extLst>
              <a:ext uri="{FF2B5EF4-FFF2-40B4-BE49-F238E27FC236}">
                <a16:creationId xmlns:a16="http://schemas.microsoft.com/office/drawing/2014/main" id="{FF7F7CD8-6BEC-4425-87B2-ECC13CFB27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25089" y="5310189"/>
            <a:ext cx="1069975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FF0000"/>
                </a:solidFill>
              </a:rPr>
              <a:t>50m</a:t>
            </a:r>
          </a:p>
        </p:txBody>
      </p:sp>
      <p:sp>
        <p:nvSpPr>
          <p:cNvPr id="74809" name="Text Box 60">
            <a:extLst>
              <a:ext uri="{FF2B5EF4-FFF2-40B4-BE49-F238E27FC236}">
                <a16:creationId xmlns:a16="http://schemas.microsoft.com/office/drawing/2014/main" id="{27D74C15-D22F-46D0-B9B8-8F0A17171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64751" y="2646364"/>
            <a:ext cx="1071562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FF0000"/>
                </a:solidFill>
              </a:rPr>
              <a:t>100m</a:t>
            </a:r>
          </a:p>
        </p:txBody>
      </p:sp>
      <p:sp>
        <p:nvSpPr>
          <p:cNvPr id="74810" name="Text Box 61">
            <a:extLst>
              <a:ext uri="{FF2B5EF4-FFF2-40B4-BE49-F238E27FC236}">
                <a16:creationId xmlns:a16="http://schemas.microsoft.com/office/drawing/2014/main" id="{AAB0D84B-A417-4EB8-B334-C502269FB0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1" y="1844675"/>
            <a:ext cx="1071562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FF0000"/>
                </a:solidFill>
              </a:rPr>
              <a:t>150m</a:t>
            </a:r>
          </a:p>
        </p:txBody>
      </p:sp>
      <p:sp>
        <p:nvSpPr>
          <p:cNvPr id="74811" name="Text Box 62">
            <a:extLst>
              <a:ext uri="{FF2B5EF4-FFF2-40B4-BE49-F238E27FC236}">
                <a16:creationId xmlns:a16="http://schemas.microsoft.com/office/drawing/2014/main" id="{39F8ADAD-73C9-4574-92C4-F38D026B9C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5376" y="1844675"/>
            <a:ext cx="1071562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FF0000"/>
                </a:solidFill>
              </a:rPr>
              <a:t>200m</a:t>
            </a:r>
          </a:p>
        </p:txBody>
      </p:sp>
      <p:sp>
        <p:nvSpPr>
          <p:cNvPr id="74812" name="Text Box 63">
            <a:extLst>
              <a:ext uri="{FF2B5EF4-FFF2-40B4-BE49-F238E27FC236}">
                <a16:creationId xmlns:a16="http://schemas.microsoft.com/office/drawing/2014/main" id="{B24F74AE-CE00-43C3-8BA4-B16989379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6914" y="2646364"/>
            <a:ext cx="1071563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FF0000"/>
                </a:solidFill>
              </a:rPr>
              <a:t>250m</a:t>
            </a:r>
          </a:p>
        </p:txBody>
      </p:sp>
      <p:sp>
        <p:nvSpPr>
          <p:cNvPr id="74813" name="Text Box 64">
            <a:extLst>
              <a:ext uri="{FF2B5EF4-FFF2-40B4-BE49-F238E27FC236}">
                <a16:creationId xmlns:a16="http://schemas.microsoft.com/office/drawing/2014/main" id="{84AEB7FA-3C40-45A1-9FCF-D29659D793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4" y="5300664"/>
            <a:ext cx="1071563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FF0000"/>
                </a:solidFill>
              </a:rPr>
              <a:t>300m</a:t>
            </a:r>
          </a:p>
        </p:txBody>
      </p:sp>
      <p:sp>
        <p:nvSpPr>
          <p:cNvPr id="74814" name="Text Box 65">
            <a:extLst>
              <a:ext uri="{FF2B5EF4-FFF2-40B4-BE49-F238E27FC236}">
                <a16:creationId xmlns:a16="http://schemas.microsoft.com/office/drawing/2014/main" id="{64B2F984-BD1A-45C0-B84B-7AC9D3645C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1314" y="5013325"/>
            <a:ext cx="1071563" cy="30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600" b="1">
                <a:solidFill>
                  <a:srgbClr val="000000"/>
                </a:solidFill>
              </a:rPr>
              <a:t>20m</a:t>
            </a:r>
          </a:p>
        </p:txBody>
      </p:sp>
      <p:sp>
        <p:nvSpPr>
          <p:cNvPr id="74815" name="Text Box 66">
            <a:extLst>
              <a:ext uri="{FF2B5EF4-FFF2-40B4-BE49-F238E27FC236}">
                <a16:creationId xmlns:a16="http://schemas.microsoft.com/office/drawing/2014/main" id="{FB42747A-EB0D-4CD0-A188-958A67DF39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96314" y="4724400"/>
            <a:ext cx="1071563" cy="30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600" b="1">
                <a:solidFill>
                  <a:srgbClr val="000000"/>
                </a:solidFill>
              </a:rPr>
              <a:t>37,5m</a:t>
            </a:r>
          </a:p>
        </p:txBody>
      </p:sp>
      <p:sp>
        <p:nvSpPr>
          <p:cNvPr id="74816" name="Text Box 67">
            <a:extLst>
              <a:ext uri="{FF2B5EF4-FFF2-40B4-BE49-F238E27FC236}">
                <a16:creationId xmlns:a16="http://schemas.microsoft.com/office/drawing/2014/main" id="{8953EB4F-DCB2-467D-A9FF-9473F39EB7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4439" y="4208464"/>
            <a:ext cx="1071563" cy="30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600" b="1">
                <a:solidFill>
                  <a:srgbClr val="000000"/>
                </a:solidFill>
              </a:rPr>
              <a:t>70m</a:t>
            </a:r>
          </a:p>
        </p:txBody>
      </p:sp>
      <p:sp>
        <p:nvSpPr>
          <p:cNvPr id="74817" name="Text Box 68">
            <a:extLst>
              <a:ext uri="{FF2B5EF4-FFF2-40B4-BE49-F238E27FC236}">
                <a16:creationId xmlns:a16="http://schemas.microsoft.com/office/drawing/2014/main" id="{3BC9B168-FF27-4E73-BC73-AF1327634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4439" y="3933825"/>
            <a:ext cx="1071563" cy="30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600" b="1">
                <a:solidFill>
                  <a:srgbClr val="000000"/>
                </a:solidFill>
              </a:rPr>
              <a:t>75m</a:t>
            </a:r>
          </a:p>
        </p:txBody>
      </p:sp>
      <p:sp>
        <p:nvSpPr>
          <p:cNvPr id="74818" name="Text Box 69">
            <a:extLst>
              <a:ext uri="{FF2B5EF4-FFF2-40B4-BE49-F238E27FC236}">
                <a16:creationId xmlns:a16="http://schemas.microsoft.com/office/drawing/2014/main" id="{CA245F79-6C4C-464B-97CD-8BF2F86FE2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9126" y="3128964"/>
            <a:ext cx="1071562" cy="30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600" b="1">
                <a:solidFill>
                  <a:srgbClr val="000000"/>
                </a:solidFill>
              </a:rPr>
              <a:t>125m</a:t>
            </a:r>
          </a:p>
        </p:txBody>
      </p:sp>
      <p:sp>
        <p:nvSpPr>
          <p:cNvPr id="74819" name="Text Box 70">
            <a:extLst>
              <a:ext uri="{FF2B5EF4-FFF2-40B4-BE49-F238E27FC236}">
                <a16:creationId xmlns:a16="http://schemas.microsoft.com/office/drawing/2014/main" id="{0ADB2408-8EB9-4F9F-83B7-76AFFB0439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7902" y="3141664"/>
            <a:ext cx="1069975" cy="30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600" b="1">
                <a:solidFill>
                  <a:srgbClr val="000000"/>
                </a:solidFill>
              </a:rPr>
              <a:t>175m</a:t>
            </a:r>
          </a:p>
        </p:txBody>
      </p:sp>
      <p:sp>
        <p:nvSpPr>
          <p:cNvPr id="74820" name="Text Box 71">
            <a:extLst>
              <a:ext uri="{FF2B5EF4-FFF2-40B4-BE49-F238E27FC236}">
                <a16:creationId xmlns:a16="http://schemas.microsoft.com/office/drawing/2014/main" id="{446C71DC-73D5-4AB3-9704-A9F849677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3501" y="3128964"/>
            <a:ext cx="1071562" cy="30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600" b="1">
                <a:solidFill>
                  <a:srgbClr val="000000"/>
                </a:solidFill>
              </a:rPr>
              <a:t>225m</a:t>
            </a:r>
          </a:p>
        </p:txBody>
      </p:sp>
      <p:sp>
        <p:nvSpPr>
          <p:cNvPr id="74821" name="Text Box 72">
            <a:extLst>
              <a:ext uri="{FF2B5EF4-FFF2-40B4-BE49-F238E27FC236}">
                <a16:creationId xmlns:a16="http://schemas.microsoft.com/office/drawing/2014/main" id="{F2E4B50F-086A-4C73-B472-B1ACC61C4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8189" y="3849689"/>
            <a:ext cx="1071563" cy="30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600" b="1">
                <a:solidFill>
                  <a:srgbClr val="000000"/>
                </a:solidFill>
              </a:rPr>
              <a:t>275m</a:t>
            </a:r>
          </a:p>
        </p:txBody>
      </p:sp>
      <p:sp>
        <p:nvSpPr>
          <p:cNvPr id="74822" name="Text Box 73">
            <a:extLst>
              <a:ext uri="{FF2B5EF4-FFF2-40B4-BE49-F238E27FC236}">
                <a16:creationId xmlns:a16="http://schemas.microsoft.com/office/drawing/2014/main" id="{2353EFDF-A50D-4289-84C4-9AD8E4BE8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8189" y="4208464"/>
            <a:ext cx="1071563" cy="30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600" b="1">
                <a:solidFill>
                  <a:srgbClr val="000000"/>
                </a:solidFill>
              </a:rPr>
              <a:t>280m</a:t>
            </a:r>
          </a:p>
        </p:txBody>
      </p:sp>
      <p:sp>
        <p:nvSpPr>
          <p:cNvPr id="74823" name="Text Box 74">
            <a:extLst>
              <a:ext uri="{FF2B5EF4-FFF2-40B4-BE49-F238E27FC236}">
                <a16:creationId xmlns:a16="http://schemas.microsoft.com/office/drawing/2014/main" id="{24D1B354-CB84-47CB-A0C3-5EFAD8C12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5402" y="5000625"/>
            <a:ext cx="1069975" cy="30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600" b="1">
                <a:solidFill>
                  <a:srgbClr val="000000"/>
                </a:solidFill>
              </a:rPr>
              <a:t>325m</a:t>
            </a:r>
          </a:p>
        </p:txBody>
      </p:sp>
      <p:sp>
        <p:nvSpPr>
          <p:cNvPr id="74824" name="Text Box 75">
            <a:extLst>
              <a:ext uri="{FF2B5EF4-FFF2-40B4-BE49-F238E27FC236}">
                <a16:creationId xmlns:a16="http://schemas.microsoft.com/office/drawing/2014/main" id="{38304102-35D2-49AE-AB87-4C33A884D9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0689" y="5013325"/>
            <a:ext cx="1071563" cy="30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600" b="1">
                <a:solidFill>
                  <a:srgbClr val="000000"/>
                </a:solidFill>
              </a:rPr>
              <a:t>365m</a:t>
            </a:r>
          </a:p>
        </p:txBody>
      </p:sp>
      <p:sp>
        <p:nvSpPr>
          <p:cNvPr id="74825" name="Text Box 76">
            <a:extLst>
              <a:ext uri="{FF2B5EF4-FFF2-40B4-BE49-F238E27FC236}">
                <a16:creationId xmlns:a16="http://schemas.microsoft.com/office/drawing/2014/main" id="{32A249D8-70E0-44A6-955E-FD4A54C598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5064" y="5013325"/>
            <a:ext cx="1071563" cy="30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600" b="1">
                <a:solidFill>
                  <a:srgbClr val="000000"/>
                </a:solidFill>
              </a:rPr>
              <a:t>380m</a:t>
            </a:r>
          </a:p>
        </p:txBody>
      </p:sp>
      <p:sp>
        <p:nvSpPr>
          <p:cNvPr id="97366" name="Oval 86">
            <a:hlinkClick r:id="" action="ppaction://noaction"/>
            <a:extLst>
              <a:ext uri="{FF2B5EF4-FFF2-40B4-BE49-F238E27FC236}">
                <a16:creationId xmlns:a16="http://schemas.microsoft.com/office/drawing/2014/main" id="{18A54A42-1EEE-44D3-B26B-960403373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5377" y="5661026"/>
            <a:ext cx="319087" cy="2889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800" b="1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97367" name="Oval 87">
            <a:hlinkClick r:id="" action="ppaction://noaction"/>
            <a:extLst>
              <a:ext uri="{FF2B5EF4-FFF2-40B4-BE49-F238E27FC236}">
                <a16:creationId xmlns:a16="http://schemas.microsoft.com/office/drawing/2014/main" id="{ABEF632E-F867-468B-B2F0-DC3BCF0D20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2877" y="5516564"/>
            <a:ext cx="319087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800" b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97368" name="Oval 88">
            <a:hlinkClick r:id="" action="ppaction://noaction"/>
            <a:extLst>
              <a:ext uri="{FF2B5EF4-FFF2-40B4-BE49-F238E27FC236}">
                <a16:creationId xmlns:a16="http://schemas.microsoft.com/office/drawing/2014/main" id="{2B05BB31-AE53-4500-BDEA-02A36E1948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2" y="4797426"/>
            <a:ext cx="319087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800" b="1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97369" name="Oval 89">
            <a:hlinkClick r:id="" action="ppaction://noaction"/>
            <a:extLst>
              <a:ext uri="{FF2B5EF4-FFF2-40B4-BE49-F238E27FC236}">
                <a16:creationId xmlns:a16="http://schemas.microsoft.com/office/drawing/2014/main" id="{1AD51F5E-84B7-4277-A367-7C0A1DF79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9126" y="2924176"/>
            <a:ext cx="317500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800" b="1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97370" name="Oval 90">
            <a:hlinkClick r:id="" action="ppaction://noaction"/>
            <a:extLst>
              <a:ext uri="{FF2B5EF4-FFF2-40B4-BE49-F238E27FC236}">
                <a16:creationId xmlns:a16="http://schemas.microsoft.com/office/drawing/2014/main" id="{619ED908-1582-4BF8-A763-D0AE5FE9C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6002" y="2492376"/>
            <a:ext cx="319087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8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74831" name="Line 44">
            <a:extLst>
              <a:ext uri="{FF2B5EF4-FFF2-40B4-BE49-F238E27FC236}">
                <a16:creationId xmlns:a16="http://schemas.microsoft.com/office/drawing/2014/main" id="{BC163C36-786D-4564-BC2D-FB6E534705EB}"/>
              </a:ext>
            </a:extLst>
          </p:cNvPr>
          <p:cNvSpPr>
            <a:spLocks noChangeShapeType="1"/>
          </p:cNvSpPr>
          <p:nvPr/>
        </p:nvSpPr>
        <p:spPr bwMode="auto">
          <a:xfrm>
            <a:off x="6492876" y="2349501"/>
            <a:ext cx="0" cy="5746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832" name="Line 45">
            <a:extLst>
              <a:ext uri="{FF2B5EF4-FFF2-40B4-BE49-F238E27FC236}">
                <a16:creationId xmlns:a16="http://schemas.microsoft.com/office/drawing/2014/main" id="{CE24F9AF-FFC8-4ED9-9A84-27A6130E572B}"/>
              </a:ext>
            </a:extLst>
          </p:cNvPr>
          <p:cNvSpPr>
            <a:spLocks noChangeShapeType="1"/>
          </p:cNvSpPr>
          <p:nvPr/>
        </p:nvSpPr>
        <p:spPr bwMode="auto">
          <a:xfrm>
            <a:off x="6492877" y="2420938"/>
            <a:ext cx="793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833" name="Line 46">
            <a:extLst>
              <a:ext uri="{FF2B5EF4-FFF2-40B4-BE49-F238E27FC236}">
                <a16:creationId xmlns:a16="http://schemas.microsoft.com/office/drawing/2014/main" id="{D45C6A4F-A640-4B6A-B69B-DAF527AA1FF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92877" y="2852738"/>
            <a:ext cx="793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7371" name="Oval 91">
            <a:hlinkClick r:id="" action="ppaction://noaction"/>
            <a:extLst>
              <a:ext uri="{FF2B5EF4-FFF2-40B4-BE49-F238E27FC236}">
                <a16:creationId xmlns:a16="http://schemas.microsoft.com/office/drawing/2014/main" id="{D2D0A0A8-D2BE-4B3E-AD79-CE34819830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4126" y="2420939"/>
            <a:ext cx="317500" cy="2889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800" b="1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97372" name="Oval 92">
            <a:hlinkClick r:id="" action="ppaction://noaction"/>
            <a:extLst>
              <a:ext uri="{FF2B5EF4-FFF2-40B4-BE49-F238E27FC236}">
                <a16:creationId xmlns:a16="http://schemas.microsoft.com/office/drawing/2014/main" id="{62E893E0-FC1B-4B5D-B326-42E19A5F40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8163" y="3141664"/>
            <a:ext cx="319088" cy="2889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800" b="1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97373" name="Oval 93">
            <a:hlinkClick r:id="" action="ppaction://noaction"/>
            <a:extLst>
              <a:ext uri="{FF2B5EF4-FFF2-40B4-BE49-F238E27FC236}">
                <a16:creationId xmlns:a16="http://schemas.microsoft.com/office/drawing/2014/main" id="{E9090A52-CF9F-4AB0-ADDA-CA6A4B4C69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1" y="5013326"/>
            <a:ext cx="317500" cy="2889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800" b="1">
                <a:solidFill>
                  <a:srgbClr val="000000"/>
                </a:solidFill>
              </a:rPr>
              <a:t>8</a:t>
            </a:r>
          </a:p>
        </p:txBody>
      </p:sp>
      <p:sp>
        <p:nvSpPr>
          <p:cNvPr id="97374" name="Oval 94">
            <a:hlinkClick r:id="" action="ppaction://noaction"/>
            <a:extLst>
              <a:ext uri="{FF2B5EF4-FFF2-40B4-BE49-F238E27FC236}">
                <a16:creationId xmlns:a16="http://schemas.microsoft.com/office/drawing/2014/main" id="{EBFF49B6-B8E6-41DC-8897-F7A4B86A99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0038" y="5661026"/>
            <a:ext cx="319088" cy="2889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800" b="1">
                <a:solidFill>
                  <a:srgbClr val="000000"/>
                </a:solidFill>
              </a:rPr>
              <a:t>9</a:t>
            </a:r>
          </a:p>
        </p:txBody>
      </p:sp>
      <p:sp>
        <p:nvSpPr>
          <p:cNvPr id="97375" name="Line 95">
            <a:extLst>
              <a:ext uri="{FF2B5EF4-FFF2-40B4-BE49-F238E27FC236}">
                <a16:creationId xmlns:a16="http://schemas.microsoft.com/office/drawing/2014/main" id="{616DEC73-1FE6-4611-AA89-60BB5E38FD0E}"/>
              </a:ext>
            </a:extLst>
          </p:cNvPr>
          <p:cNvSpPr>
            <a:spLocks noChangeShapeType="1"/>
          </p:cNvSpPr>
          <p:nvPr/>
        </p:nvSpPr>
        <p:spPr bwMode="auto">
          <a:xfrm>
            <a:off x="6731002" y="5805488"/>
            <a:ext cx="1271587" cy="0"/>
          </a:xfrm>
          <a:prstGeom prst="line">
            <a:avLst/>
          </a:prstGeom>
          <a:noFill/>
          <a:ln w="38100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7376" name="Line 96">
            <a:extLst>
              <a:ext uri="{FF2B5EF4-FFF2-40B4-BE49-F238E27FC236}">
                <a16:creationId xmlns:a16="http://schemas.microsoft.com/office/drawing/2014/main" id="{A5EA1B83-A58B-4A9F-9086-54118F975C4A}"/>
              </a:ext>
            </a:extLst>
          </p:cNvPr>
          <p:cNvSpPr>
            <a:spLocks noChangeShapeType="1"/>
          </p:cNvSpPr>
          <p:nvPr/>
        </p:nvSpPr>
        <p:spPr bwMode="auto">
          <a:xfrm rot="-600000">
            <a:off x="8002588" y="5805488"/>
            <a:ext cx="1587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840" name="AutoShape 97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30D00C87-7F56-4280-B27F-56AB7E0135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2876" y="4944305"/>
            <a:ext cx="300082" cy="353943"/>
          </a:xfrm>
          <a:prstGeom prst="actionButtonBeginning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97379" name="Oval 99">
            <a:extLst>
              <a:ext uri="{FF2B5EF4-FFF2-40B4-BE49-F238E27FC236}">
                <a16:creationId xmlns:a16="http://schemas.microsoft.com/office/drawing/2014/main" id="{057881E3-57D8-41F0-9832-94BB45BEA7CF}"/>
              </a:ext>
            </a:extLst>
          </p:cNvPr>
          <p:cNvSpPr>
            <a:spLocks noChangeArrowheads="1"/>
          </p:cNvSpPr>
          <p:nvPr/>
        </p:nvSpPr>
        <p:spPr bwMode="auto">
          <a:xfrm rot="2418446">
            <a:off x="10231439" y="3835784"/>
            <a:ext cx="182563" cy="497711"/>
          </a:xfrm>
          <a:prstGeom prst="ellipse">
            <a:avLst/>
          </a:prstGeom>
          <a:solidFill>
            <a:srgbClr val="808080"/>
          </a:solidFill>
          <a:ln w="9525" algn="ctr">
            <a:solidFill>
              <a:srgbClr val="3333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32623E-6 L 0.15747 -0.01042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973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65" y="-53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" presetClass="exit" presetSubtype="1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" dur="1400"/>
                                        <p:tgtEl>
                                          <p:spTgt spid="973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399"/>
                                          </p:stCondLst>
                                        </p:cTn>
                                        <p:tgtEl>
                                          <p:spTgt spid="97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66068E-7 2.01112E-6 C 0.00677 -0.00649 0.02425 -0.02109 0.04031 -0.03893 C 0.05637 -0.05677 0.08487 -0.09245 0.09652 -0.10658 " pathEditMode="relative" rAng="0" ptsTypes="aaa">
                                      <p:cBhvr>
                                        <p:cTn id="13" dur="3000" fill="hold"/>
                                        <p:tgtEl>
                                          <p:spTgt spid="973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18" y="-5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92804E-8 3.05839E-7 C 0.0011 -0.02804 0.01527 -0.11863 0.00646 -0.16891 C -0.00236 -0.21918 -0.04078 -0.27456 -0.05322 -0.30236 " pathEditMode="relative" rAng="0" ptsTypes="aaa">
                                      <p:cBhvr>
                                        <p:cTn id="17" dur="3000" fill="hold"/>
                                        <p:tgtEl>
                                          <p:spTgt spid="973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05" y="-1513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-4.72222E-6 3.31789E-6 L -4.72222E-6 -0.06302 " pathEditMode="relative" ptsTypes="AA">
                                      <p:cBhvr>
                                        <p:cTn id="19" dur="1300" fill="hold"/>
                                        <p:tgtEl>
                                          <p:spTgt spid="973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1042E-6 1.60334E-6 C -0.01543 -0.00649 -0.05496 -0.02873 -0.09306 -0.03916 C -0.13116 -0.04958 -0.20029 -0.05769 -0.22847 -0.06256 " pathEditMode="relative" rAng="0" ptsTypes="aaa">
                                      <p:cBhvr>
                                        <p:cTn id="25" dur="3000" fill="hold"/>
                                        <p:tgtEl>
                                          <p:spTgt spid="973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31" y="-31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15199E-6 C -0.10747 -0.00903 -0.21337 -0.01784 -0.25972 -0.02154 " pathEditMode="relative" rAng="0" ptsTypes="aA">
                                      <p:cBhvr>
                                        <p:cTn id="29" dur="3000" fill="hold"/>
                                        <p:tgtEl>
                                          <p:spTgt spid="973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86" y="-10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36892E-7 -7.59963E-7 C -0.01181 0.00046 -0.04913 -0.00255 -0.07117 0.00232 C -0.09321 0.00718 -0.10723 0.0102 -0.1321 0.02943 C -0.15698 0.04866 -0.20233 0.09963 -0.22075 0.11793 " pathEditMode="relative" rAng="0" ptsTypes="aaaa">
                                      <p:cBhvr>
                                        <p:cTn id="33" dur="3000" fill="hold"/>
                                        <p:tgtEl>
                                          <p:spTgt spid="973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38" y="57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285E-6 -7.50695E-7 C -0.00378 0.01159 -0.01984 0.03962 -0.02235 0.06951 C -0.02487 0.0994 -0.02141 0.13948 -0.01543 0.17933 C -0.00944 0.21919 0.00709 0.28151 0.01307 0.30839 " pathEditMode="relative" rAng="0" ptsTypes="aaaa">
                                      <p:cBhvr>
                                        <p:cTn id="37" dur="3000" fill="hold"/>
                                        <p:tgtEl>
                                          <p:spTgt spid="973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8" y="15408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0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0017 9.54588E-7 L 0.00017 0.06302 " pathEditMode="relative" ptsTypes="AA">
                                      <p:cBhvr>
                                        <p:cTn id="39" dur="1300" fill="hold"/>
                                        <p:tgtEl>
                                          <p:spTgt spid="973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0975E-6 -3.52178E-7 C 0.00409 0.02989 0.01007 0.06047 0.04802 0.0797 C 0.08597 0.09893 0.19068 0.1082 0.22815 0.11562 " pathEditMode="relative" rAng="0" ptsTypes="aaa">
                                      <p:cBhvr>
                                        <p:cTn id="43" dur="3000" fill="hold"/>
                                        <p:tgtEl>
                                          <p:spTgt spid="973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00" y="57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32623E-6 L 0.27569 -2.32623E-6 " pathEditMode="relative" rAng="0" ptsTypes="AA">
                                      <p:cBhvr>
                                        <p:cTn id="47" dur="2600" fill="hold"/>
                                        <p:tgtEl>
                                          <p:spTgt spid="973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85" y="0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97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700"/>
                                        <p:tgtEl>
                                          <p:spTgt spid="973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97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1000"/>
                                        <p:tgtEl>
                                          <p:spTgt spid="97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900"/>
                                        <p:tgtEl>
                                          <p:spTgt spid="97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317" grpId="0" animBg="1"/>
      <p:bldP spid="97366" grpId="0" animBg="1"/>
      <p:bldP spid="97367" grpId="0" animBg="1"/>
      <p:bldP spid="97368" grpId="0" animBg="1"/>
      <p:bldP spid="97369" grpId="0" animBg="1"/>
      <p:bldP spid="97370" grpId="0" animBg="1"/>
      <p:bldP spid="97371" grpId="0" animBg="1"/>
      <p:bldP spid="97372" grpId="0" animBg="1"/>
      <p:bldP spid="97373" grpId="0" animBg="1"/>
      <p:bldP spid="97374" grpId="0" animBg="1"/>
      <p:bldP spid="9737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55356028-E3E9-4457-B427-126037634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1063625"/>
            <a:ext cx="9050338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de-DE" sz="3600" b="1">
                <a:solidFill>
                  <a:srgbClr val="0000FF"/>
                </a:solidFill>
              </a:rPr>
              <a:t>400m Staffellauf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4374D4F8-0121-41DD-AFA9-AA1C0907F6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1484313"/>
            <a:ext cx="8655050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2800" b="1">
                <a:solidFill>
                  <a:srgbClr val="000000"/>
                </a:solidFill>
              </a:rPr>
              <a:t>Die Arbeit der Bewerter:</a:t>
            </a:r>
          </a:p>
        </p:txBody>
      </p:sp>
      <p:sp>
        <p:nvSpPr>
          <p:cNvPr id="242695" name="Text Box 7">
            <a:extLst>
              <a:ext uri="{FF2B5EF4-FFF2-40B4-BE49-F238E27FC236}">
                <a16:creationId xmlns:a16="http://schemas.microsoft.com/office/drawing/2014/main" id="{7E7B0825-96C8-42C1-8A49-7A6BC7DB3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3164" y="2781300"/>
            <a:ext cx="8016875" cy="193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Alle Bewerter haben zu beobachten, ob tatsächlich alle neun Bewerber ihre Teilstrecken laufen.</a:t>
            </a:r>
          </a:p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Ob die Übergabe der Stafette in der richtigen Reihenfolge erfolgt.</a:t>
            </a:r>
          </a:p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Weiters haben sie eventuelle Behinderungen festzustellen.</a:t>
            </a:r>
          </a:p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Das C-Strahlrohr darf vom Bewerber getragen werden wie er will, jedoch nicht im Mund.</a:t>
            </a:r>
          </a:p>
        </p:txBody>
      </p:sp>
      <p:sp>
        <p:nvSpPr>
          <p:cNvPr id="76805" name="AutoShape 8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12F2832D-1132-4585-B217-75DDC24DD2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2877" y="4945064"/>
            <a:ext cx="300037" cy="352425"/>
          </a:xfrm>
          <a:prstGeom prst="actionButtonBeginning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2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26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26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26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534CCC9C-EFDE-4B9C-AA18-77A01E5FB7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1081089"/>
            <a:ext cx="9050338" cy="63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de-DE" sz="3600" b="1">
                <a:solidFill>
                  <a:srgbClr val="0000FF"/>
                </a:solidFill>
              </a:rPr>
              <a:t>400m Staffellauf</a:t>
            </a:r>
          </a:p>
        </p:txBody>
      </p:sp>
      <p:sp>
        <p:nvSpPr>
          <p:cNvPr id="78851" name="Rectangle 4">
            <a:extLst>
              <a:ext uri="{FF2B5EF4-FFF2-40B4-BE49-F238E27FC236}">
                <a16:creationId xmlns:a16="http://schemas.microsoft.com/office/drawing/2014/main" id="{3CCF52C7-9328-4B4D-98DF-944CFD623D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2726" y="6933441"/>
            <a:ext cx="300082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78852" name="Rectangle 5">
            <a:extLst>
              <a:ext uri="{FF2B5EF4-FFF2-40B4-BE49-F238E27FC236}">
                <a16:creationId xmlns:a16="http://schemas.microsoft.com/office/drawing/2014/main" id="{B74D4813-2D81-4AB6-93FD-C42DF300F2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1484313"/>
            <a:ext cx="8655050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2800" b="1">
                <a:solidFill>
                  <a:srgbClr val="000000"/>
                </a:solidFill>
              </a:rPr>
              <a:t>Die Arbeit der Bewerter:</a:t>
            </a:r>
          </a:p>
        </p:txBody>
      </p:sp>
      <p:sp>
        <p:nvSpPr>
          <p:cNvPr id="78853" name="AutoShape 100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4174F95-58CC-4E37-9271-FD2071B961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2876" y="4944305"/>
            <a:ext cx="300082" cy="353943"/>
          </a:xfrm>
          <a:prstGeom prst="actionButtonBeginning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78854" name="AutoShape 101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A0087841-4175-401A-A605-EE6FA5D627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2876" y="5519773"/>
            <a:ext cx="300082" cy="353943"/>
          </a:xfrm>
          <a:prstGeom prst="actionButtonBackPrevious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78855" name="Rectangle 102">
            <a:hlinkClick r:id="" action="ppaction://noaction" tooltip="Vedi 1° tratto"/>
            <a:extLst>
              <a:ext uri="{FF2B5EF4-FFF2-40B4-BE49-F238E27FC236}">
                <a16:creationId xmlns:a16="http://schemas.microsoft.com/office/drawing/2014/main" id="{F45C876E-9EB0-422A-8088-B5B7A1CFC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4576" y="2315405"/>
            <a:ext cx="2830512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78856" name="Arc 103">
            <a:extLst>
              <a:ext uri="{FF2B5EF4-FFF2-40B4-BE49-F238E27FC236}">
                <a16:creationId xmlns:a16="http://schemas.microsoft.com/office/drawing/2014/main" id="{96F4F031-D323-4BCD-9C58-7B0270B8585F}"/>
              </a:ext>
            </a:extLst>
          </p:cNvPr>
          <p:cNvSpPr>
            <a:spLocks/>
          </p:cNvSpPr>
          <p:nvPr/>
        </p:nvSpPr>
        <p:spPr bwMode="auto">
          <a:xfrm flipH="1">
            <a:off x="3394077" y="4021108"/>
            <a:ext cx="184731" cy="400110"/>
          </a:xfrm>
          <a:custGeom>
            <a:avLst/>
            <a:gdLst>
              <a:gd name="T0" fmla="*/ 0 w 21600"/>
              <a:gd name="T1" fmla="*/ 0 h 43200"/>
              <a:gd name="T2" fmla="*/ 2147483646 w 21600"/>
              <a:gd name="T3" fmla="*/ 2147483646 h 43200"/>
              <a:gd name="T4" fmla="*/ 0 w 21600"/>
              <a:gd name="T5" fmla="*/ 2147483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16"/>
                  <a:pt x="11949" y="43181"/>
                  <a:pt x="32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16"/>
                  <a:pt x="11949" y="43181"/>
                  <a:pt x="32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857" name="Arc 104">
            <a:extLst>
              <a:ext uri="{FF2B5EF4-FFF2-40B4-BE49-F238E27FC236}">
                <a16:creationId xmlns:a16="http://schemas.microsoft.com/office/drawing/2014/main" id="{8C53F4FA-D5EE-42C1-B669-28969B28F518}"/>
              </a:ext>
            </a:extLst>
          </p:cNvPr>
          <p:cNvSpPr>
            <a:spLocks/>
          </p:cNvSpPr>
          <p:nvPr/>
        </p:nvSpPr>
        <p:spPr bwMode="auto">
          <a:xfrm flipH="1">
            <a:off x="2365377" y="4021108"/>
            <a:ext cx="184731" cy="400110"/>
          </a:xfrm>
          <a:custGeom>
            <a:avLst/>
            <a:gdLst>
              <a:gd name="T0" fmla="*/ 2147483646 w 21673"/>
              <a:gd name="T1" fmla="*/ 0 h 43200"/>
              <a:gd name="T2" fmla="*/ 0 w 21673"/>
              <a:gd name="T3" fmla="*/ 2147483646 h 43200"/>
              <a:gd name="T4" fmla="*/ 2147483646 w 21673"/>
              <a:gd name="T5" fmla="*/ 2147483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73" h="43200" fill="none" extrusionOk="0">
                <a:moveTo>
                  <a:pt x="210" y="0"/>
                </a:moveTo>
                <a:cubicBezTo>
                  <a:pt x="12086" y="76"/>
                  <a:pt x="21673" y="9724"/>
                  <a:pt x="21673" y="21600"/>
                </a:cubicBezTo>
                <a:cubicBezTo>
                  <a:pt x="21673" y="33529"/>
                  <a:pt x="12002" y="43200"/>
                  <a:pt x="73" y="43200"/>
                </a:cubicBezTo>
                <a:cubicBezTo>
                  <a:pt x="48" y="43200"/>
                  <a:pt x="24" y="43199"/>
                  <a:pt x="0" y="43199"/>
                </a:cubicBezTo>
              </a:path>
              <a:path w="21673" h="43200" stroke="0" extrusionOk="0">
                <a:moveTo>
                  <a:pt x="210" y="0"/>
                </a:moveTo>
                <a:cubicBezTo>
                  <a:pt x="12086" y="76"/>
                  <a:pt x="21673" y="9724"/>
                  <a:pt x="21673" y="21600"/>
                </a:cubicBezTo>
                <a:cubicBezTo>
                  <a:pt x="21673" y="33529"/>
                  <a:pt x="12002" y="43200"/>
                  <a:pt x="73" y="43200"/>
                </a:cubicBezTo>
                <a:cubicBezTo>
                  <a:pt x="48" y="43200"/>
                  <a:pt x="24" y="43199"/>
                  <a:pt x="0" y="43199"/>
                </a:cubicBezTo>
                <a:lnTo>
                  <a:pt x="73" y="21600"/>
                </a:lnTo>
                <a:lnTo>
                  <a:pt x="210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858" name="Arc 105">
            <a:extLst>
              <a:ext uri="{FF2B5EF4-FFF2-40B4-BE49-F238E27FC236}">
                <a16:creationId xmlns:a16="http://schemas.microsoft.com/office/drawing/2014/main" id="{16A67955-7F41-4DD2-8058-5287FE02A14D}"/>
              </a:ext>
            </a:extLst>
          </p:cNvPr>
          <p:cNvSpPr>
            <a:spLocks/>
          </p:cNvSpPr>
          <p:nvPr/>
        </p:nvSpPr>
        <p:spPr bwMode="auto">
          <a:xfrm rot="10800000" flipH="1">
            <a:off x="9053224" y="4021108"/>
            <a:ext cx="184731" cy="400110"/>
          </a:xfrm>
          <a:custGeom>
            <a:avLst/>
            <a:gdLst>
              <a:gd name="T0" fmla="*/ 0 w 21600"/>
              <a:gd name="T1" fmla="*/ 0 h 43200"/>
              <a:gd name="T2" fmla="*/ 2147483646 w 21600"/>
              <a:gd name="T3" fmla="*/ 2147483646 h 43200"/>
              <a:gd name="T4" fmla="*/ 0 w 21600"/>
              <a:gd name="T5" fmla="*/ 2147483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16"/>
                  <a:pt x="11949" y="43181"/>
                  <a:pt x="32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16"/>
                  <a:pt x="11949" y="43181"/>
                  <a:pt x="32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859" name="Arc 106">
            <a:extLst>
              <a:ext uri="{FF2B5EF4-FFF2-40B4-BE49-F238E27FC236}">
                <a16:creationId xmlns:a16="http://schemas.microsoft.com/office/drawing/2014/main" id="{B495988F-C8DF-4576-B804-150080A09D9C}"/>
              </a:ext>
            </a:extLst>
          </p:cNvPr>
          <p:cNvSpPr>
            <a:spLocks/>
          </p:cNvSpPr>
          <p:nvPr/>
        </p:nvSpPr>
        <p:spPr bwMode="auto">
          <a:xfrm rot="10800000" flipH="1">
            <a:off x="9572336" y="4021108"/>
            <a:ext cx="184731" cy="400110"/>
          </a:xfrm>
          <a:custGeom>
            <a:avLst/>
            <a:gdLst>
              <a:gd name="T0" fmla="*/ 2147483646 w 21673"/>
              <a:gd name="T1" fmla="*/ 0 h 43200"/>
              <a:gd name="T2" fmla="*/ 0 w 21673"/>
              <a:gd name="T3" fmla="*/ 2147483646 h 43200"/>
              <a:gd name="T4" fmla="*/ 2147483646 w 21673"/>
              <a:gd name="T5" fmla="*/ 2147483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73" h="43200" fill="none" extrusionOk="0">
                <a:moveTo>
                  <a:pt x="210" y="0"/>
                </a:moveTo>
                <a:cubicBezTo>
                  <a:pt x="12086" y="76"/>
                  <a:pt x="21673" y="9724"/>
                  <a:pt x="21673" y="21600"/>
                </a:cubicBezTo>
                <a:cubicBezTo>
                  <a:pt x="21673" y="33529"/>
                  <a:pt x="12002" y="43200"/>
                  <a:pt x="73" y="43200"/>
                </a:cubicBezTo>
                <a:cubicBezTo>
                  <a:pt x="48" y="43200"/>
                  <a:pt x="24" y="43199"/>
                  <a:pt x="0" y="43199"/>
                </a:cubicBezTo>
              </a:path>
              <a:path w="21673" h="43200" stroke="0" extrusionOk="0">
                <a:moveTo>
                  <a:pt x="210" y="0"/>
                </a:moveTo>
                <a:cubicBezTo>
                  <a:pt x="12086" y="76"/>
                  <a:pt x="21673" y="9724"/>
                  <a:pt x="21673" y="21600"/>
                </a:cubicBezTo>
                <a:cubicBezTo>
                  <a:pt x="21673" y="33529"/>
                  <a:pt x="12002" y="43200"/>
                  <a:pt x="73" y="43200"/>
                </a:cubicBezTo>
                <a:cubicBezTo>
                  <a:pt x="48" y="43200"/>
                  <a:pt x="24" y="43199"/>
                  <a:pt x="0" y="43199"/>
                </a:cubicBezTo>
                <a:lnTo>
                  <a:pt x="73" y="21600"/>
                </a:lnTo>
                <a:lnTo>
                  <a:pt x="210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860" name="Line 107">
            <a:extLst>
              <a:ext uri="{FF2B5EF4-FFF2-40B4-BE49-F238E27FC236}">
                <a16:creationId xmlns:a16="http://schemas.microsoft.com/office/drawing/2014/main" id="{555C547B-7530-465C-BE31-D73899FFD20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7876" y="3068638"/>
            <a:ext cx="39687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861" name="Line 108">
            <a:extLst>
              <a:ext uri="{FF2B5EF4-FFF2-40B4-BE49-F238E27FC236}">
                <a16:creationId xmlns:a16="http://schemas.microsoft.com/office/drawing/2014/main" id="{47C49A58-BFCB-4E73-8E4D-D84DE6010FD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8502" y="2205038"/>
            <a:ext cx="4048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862" name="Line 109">
            <a:extLst>
              <a:ext uri="{FF2B5EF4-FFF2-40B4-BE49-F238E27FC236}">
                <a16:creationId xmlns:a16="http://schemas.microsoft.com/office/drawing/2014/main" id="{5273A633-EBB9-4BE8-9D80-6881914AF85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7876" y="5373688"/>
            <a:ext cx="39687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863" name="Line 110">
            <a:extLst>
              <a:ext uri="{FF2B5EF4-FFF2-40B4-BE49-F238E27FC236}">
                <a16:creationId xmlns:a16="http://schemas.microsoft.com/office/drawing/2014/main" id="{3D15562D-C602-47A8-B374-E18C48732B8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7876" y="6237288"/>
            <a:ext cx="40497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864" name="Line 111">
            <a:extLst>
              <a:ext uri="{FF2B5EF4-FFF2-40B4-BE49-F238E27FC236}">
                <a16:creationId xmlns:a16="http://schemas.microsoft.com/office/drawing/2014/main" id="{07B642B5-0B06-499B-A29F-AF0C475D4D2E}"/>
              </a:ext>
            </a:extLst>
          </p:cNvPr>
          <p:cNvSpPr>
            <a:spLocks noChangeShapeType="1"/>
          </p:cNvSpPr>
          <p:nvPr/>
        </p:nvSpPr>
        <p:spPr bwMode="auto">
          <a:xfrm>
            <a:off x="7764463" y="5157788"/>
            <a:ext cx="0" cy="12239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865" name="Line 112">
            <a:extLst>
              <a:ext uri="{FF2B5EF4-FFF2-40B4-BE49-F238E27FC236}">
                <a16:creationId xmlns:a16="http://schemas.microsoft.com/office/drawing/2014/main" id="{58A0C77F-B7BC-4600-8743-03AE247F06D9}"/>
              </a:ext>
            </a:extLst>
          </p:cNvPr>
          <p:cNvSpPr>
            <a:spLocks noChangeShapeType="1"/>
          </p:cNvSpPr>
          <p:nvPr/>
        </p:nvSpPr>
        <p:spPr bwMode="auto">
          <a:xfrm>
            <a:off x="8556626" y="5373688"/>
            <a:ext cx="80962" cy="863600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866" name="Line 113">
            <a:extLst>
              <a:ext uri="{FF2B5EF4-FFF2-40B4-BE49-F238E27FC236}">
                <a16:creationId xmlns:a16="http://schemas.microsoft.com/office/drawing/2014/main" id="{6FE75BCD-0CF3-450E-8F0E-14FF12DD96C9}"/>
              </a:ext>
            </a:extLst>
          </p:cNvPr>
          <p:cNvSpPr>
            <a:spLocks noChangeShapeType="1"/>
          </p:cNvSpPr>
          <p:nvPr/>
        </p:nvSpPr>
        <p:spPr bwMode="auto">
          <a:xfrm>
            <a:off x="8875714" y="5300664"/>
            <a:ext cx="315913" cy="865187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867" name="Line 114">
            <a:extLst>
              <a:ext uri="{FF2B5EF4-FFF2-40B4-BE49-F238E27FC236}">
                <a16:creationId xmlns:a16="http://schemas.microsoft.com/office/drawing/2014/main" id="{74B32B62-C49C-4359-91C6-3D421BA1A066}"/>
              </a:ext>
            </a:extLst>
          </p:cNvPr>
          <p:cNvSpPr>
            <a:spLocks noChangeShapeType="1"/>
          </p:cNvSpPr>
          <p:nvPr/>
        </p:nvSpPr>
        <p:spPr bwMode="auto">
          <a:xfrm>
            <a:off x="9271002" y="5157789"/>
            <a:ext cx="555625" cy="719137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868" name="Line 115">
            <a:extLst>
              <a:ext uri="{FF2B5EF4-FFF2-40B4-BE49-F238E27FC236}">
                <a16:creationId xmlns:a16="http://schemas.microsoft.com/office/drawing/2014/main" id="{C3485397-36F0-4BC9-9292-7D002699890E}"/>
              </a:ext>
            </a:extLst>
          </p:cNvPr>
          <p:cNvSpPr>
            <a:spLocks noChangeShapeType="1"/>
          </p:cNvSpPr>
          <p:nvPr/>
        </p:nvSpPr>
        <p:spPr bwMode="auto">
          <a:xfrm>
            <a:off x="9588501" y="4797426"/>
            <a:ext cx="793750" cy="57626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869" name="Line 116">
            <a:extLst>
              <a:ext uri="{FF2B5EF4-FFF2-40B4-BE49-F238E27FC236}">
                <a16:creationId xmlns:a16="http://schemas.microsoft.com/office/drawing/2014/main" id="{1E95D1AE-DC0D-4D6C-9982-490437431AB1}"/>
              </a:ext>
            </a:extLst>
          </p:cNvPr>
          <p:cNvSpPr>
            <a:spLocks noChangeShapeType="1"/>
          </p:cNvSpPr>
          <p:nvPr/>
        </p:nvSpPr>
        <p:spPr bwMode="auto">
          <a:xfrm>
            <a:off x="9748838" y="4365625"/>
            <a:ext cx="1030288" cy="215900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870" name="Line 117">
            <a:extLst>
              <a:ext uri="{FF2B5EF4-FFF2-40B4-BE49-F238E27FC236}">
                <a16:creationId xmlns:a16="http://schemas.microsoft.com/office/drawing/2014/main" id="{EB973BA8-704B-4493-828A-423D470DC6ED}"/>
              </a:ext>
            </a:extLst>
          </p:cNvPr>
          <p:cNvSpPr>
            <a:spLocks noChangeShapeType="1"/>
          </p:cNvSpPr>
          <p:nvPr/>
        </p:nvSpPr>
        <p:spPr bwMode="auto">
          <a:xfrm>
            <a:off x="9748838" y="4076700"/>
            <a:ext cx="1030288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871" name="Line 118">
            <a:extLst>
              <a:ext uri="{FF2B5EF4-FFF2-40B4-BE49-F238E27FC236}">
                <a16:creationId xmlns:a16="http://schemas.microsoft.com/office/drawing/2014/main" id="{0397828D-424E-40B5-9ADB-9BD1B61FCAC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429752" y="2852738"/>
            <a:ext cx="795337" cy="57626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872" name="Line 119">
            <a:extLst>
              <a:ext uri="{FF2B5EF4-FFF2-40B4-BE49-F238E27FC236}">
                <a16:creationId xmlns:a16="http://schemas.microsoft.com/office/drawing/2014/main" id="{922551E1-7E29-4819-BED7-DD145C763C9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794752" y="2276476"/>
            <a:ext cx="319087" cy="792163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873" name="Line 120">
            <a:extLst>
              <a:ext uri="{FF2B5EF4-FFF2-40B4-BE49-F238E27FC236}">
                <a16:creationId xmlns:a16="http://schemas.microsoft.com/office/drawing/2014/main" id="{262926B3-3BE1-4C53-B99D-6AE687760CF8}"/>
              </a:ext>
            </a:extLst>
          </p:cNvPr>
          <p:cNvSpPr>
            <a:spLocks noChangeShapeType="1"/>
          </p:cNvSpPr>
          <p:nvPr/>
        </p:nvSpPr>
        <p:spPr bwMode="auto">
          <a:xfrm>
            <a:off x="7683501" y="2205038"/>
            <a:ext cx="0" cy="863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874" name="Line 121">
            <a:extLst>
              <a:ext uri="{FF2B5EF4-FFF2-40B4-BE49-F238E27FC236}">
                <a16:creationId xmlns:a16="http://schemas.microsoft.com/office/drawing/2014/main" id="{3126EFE8-79FD-4462-A658-E15E9AD5633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92876" y="2205038"/>
            <a:ext cx="0" cy="863600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875" name="Line 122">
            <a:extLst>
              <a:ext uri="{FF2B5EF4-FFF2-40B4-BE49-F238E27FC236}">
                <a16:creationId xmlns:a16="http://schemas.microsoft.com/office/drawing/2014/main" id="{69E59911-98DA-4596-9133-3E7CA8B52C1D}"/>
              </a:ext>
            </a:extLst>
          </p:cNvPr>
          <p:cNvSpPr>
            <a:spLocks noChangeShapeType="1"/>
          </p:cNvSpPr>
          <p:nvPr/>
        </p:nvSpPr>
        <p:spPr bwMode="auto">
          <a:xfrm>
            <a:off x="5381626" y="2205038"/>
            <a:ext cx="0" cy="863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876" name="Line 123">
            <a:extLst>
              <a:ext uri="{FF2B5EF4-FFF2-40B4-BE49-F238E27FC236}">
                <a16:creationId xmlns:a16="http://schemas.microsoft.com/office/drawing/2014/main" id="{FE2C2188-96AE-42AA-9CEE-E9097839F00A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2252" y="2276476"/>
            <a:ext cx="238125" cy="792163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877" name="Line 124">
            <a:extLst>
              <a:ext uri="{FF2B5EF4-FFF2-40B4-BE49-F238E27FC236}">
                <a16:creationId xmlns:a16="http://schemas.microsoft.com/office/drawing/2014/main" id="{ADD8B747-2BC6-47A5-8C3F-F8C41A34B85A}"/>
              </a:ext>
            </a:extLst>
          </p:cNvPr>
          <p:cNvSpPr>
            <a:spLocks noChangeShapeType="1"/>
          </p:cNvSpPr>
          <p:nvPr/>
        </p:nvSpPr>
        <p:spPr bwMode="auto">
          <a:xfrm>
            <a:off x="2921001" y="2924176"/>
            <a:ext cx="793750" cy="5048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878" name="Line 125">
            <a:extLst>
              <a:ext uri="{FF2B5EF4-FFF2-40B4-BE49-F238E27FC236}">
                <a16:creationId xmlns:a16="http://schemas.microsoft.com/office/drawing/2014/main" id="{69F3B278-F820-460F-8E74-F63F314A9704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5377" y="4005263"/>
            <a:ext cx="1031875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879" name="Line 126">
            <a:extLst>
              <a:ext uri="{FF2B5EF4-FFF2-40B4-BE49-F238E27FC236}">
                <a16:creationId xmlns:a16="http://schemas.microsoft.com/office/drawing/2014/main" id="{454BC700-A48F-45A0-BFA0-F33312A8AD6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5377" y="4365626"/>
            <a:ext cx="1031875" cy="142875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880" name="Line 127">
            <a:extLst>
              <a:ext uri="{FF2B5EF4-FFF2-40B4-BE49-F238E27FC236}">
                <a16:creationId xmlns:a16="http://schemas.microsoft.com/office/drawing/2014/main" id="{62A69793-D706-482E-A114-F6D3772370D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62251" y="4868864"/>
            <a:ext cx="793750" cy="5048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881" name="Line 128">
            <a:extLst>
              <a:ext uri="{FF2B5EF4-FFF2-40B4-BE49-F238E27FC236}">
                <a16:creationId xmlns:a16="http://schemas.microsoft.com/office/drawing/2014/main" id="{73185F9D-FB96-4303-8C6D-470454BA7C0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73501" y="5300663"/>
            <a:ext cx="315912" cy="792162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882" name="Line 129">
            <a:extLst>
              <a:ext uri="{FF2B5EF4-FFF2-40B4-BE49-F238E27FC236}">
                <a16:creationId xmlns:a16="http://schemas.microsoft.com/office/drawing/2014/main" id="{B68143F2-EA6C-4C2E-9489-AA805C8FA87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81626" y="5373688"/>
            <a:ext cx="0" cy="863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883" name="Line 130">
            <a:extLst>
              <a:ext uri="{FF2B5EF4-FFF2-40B4-BE49-F238E27FC236}">
                <a16:creationId xmlns:a16="http://schemas.microsoft.com/office/drawing/2014/main" id="{9AADB4F4-24F3-48EA-8482-C7CB862E9D0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6626" y="5373688"/>
            <a:ext cx="0" cy="863600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884" name="Line 131">
            <a:extLst>
              <a:ext uri="{FF2B5EF4-FFF2-40B4-BE49-F238E27FC236}">
                <a16:creationId xmlns:a16="http://schemas.microsoft.com/office/drawing/2014/main" id="{A5CDCC2B-1A7C-45C8-BBC8-E3560929607B}"/>
              </a:ext>
            </a:extLst>
          </p:cNvPr>
          <p:cNvSpPr>
            <a:spLocks noChangeShapeType="1"/>
          </p:cNvSpPr>
          <p:nvPr/>
        </p:nvSpPr>
        <p:spPr bwMode="auto">
          <a:xfrm>
            <a:off x="6731001" y="5373688"/>
            <a:ext cx="0" cy="863600"/>
          </a:xfrm>
          <a:prstGeom prst="line">
            <a:avLst/>
          </a:prstGeom>
          <a:noFill/>
          <a:ln w="952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885" name="Rectangle 132">
            <a:extLst>
              <a:ext uri="{FF2B5EF4-FFF2-40B4-BE49-F238E27FC236}">
                <a16:creationId xmlns:a16="http://schemas.microsoft.com/office/drawing/2014/main" id="{5E06C702-EA5E-4D50-B20C-0043E31090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44127" y="3900524"/>
            <a:ext cx="319087" cy="353943"/>
          </a:xfrm>
          <a:prstGeom prst="rect">
            <a:avLst/>
          </a:prstGeom>
          <a:solidFill>
            <a:srgbClr val="9966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78886" name="Rectangle 133">
            <a:extLst>
              <a:ext uri="{FF2B5EF4-FFF2-40B4-BE49-F238E27FC236}">
                <a16:creationId xmlns:a16="http://schemas.microsoft.com/office/drawing/2014/main" id="{9B16842D-B395-46B9-907B-5A7A21AED929}"/>
              </a:ext>
            </a:extLst>
          </p:cNvPr>
          <p:cNvSpPr>
            <a:spLocks noChangeArrowheads="1"/>
          </p:cNvSpPr>
          <p:nvPr/>
        </p:nvSpPr>
        <p:spPr bwMode="auto">
          <a:xfrm rot="-600000">
            <a:off x="2762251" y="4255330"/>
            <a:ext cx="315912" cy="353943"/>
          </a:xfrm>
          <a:prstGeom prst="rect">
            <a:avLst/>
          </a:prstGeom>
          <a:solidFill>
            <a:srgbClr val="9966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78887" name="Oval 134">
            <a:extLst>
              <a:ext uri="{FF2B5EF4-FFF2-40B4-BE49-F238E27FC236}">
                <a16:creationId xmlns:a16="http://schemas.microsoft.com/office/drawing/2014/main" id="{D32E6D86-F466-47FD-9D74-5A05D9176B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0038" y="3756408"/>
            <a:ext cx="160338" cy="497711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78888" name="Line 135">
            <a:extLst>
              <a:ext uri="{FF2B5EF4-FFF2-40B4-BE49-F238E27FC236}">
                <a16:creationId xmlns:a16="http://schemas.microsoft.com/office/drawing/2014/main" id="{96A36A4C-C3CF-4CF2-BB09-2B4F5262BC37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6389" y="2535238"/>
            <a:ext cx="73025" cy="3175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889" name="Line 136">
            <a:extLst>
              <a:ext uri="{FF2B5EF4-FFF2-40B4-BE49-F238E27FC236}">
                <a16:creationId xmlns:a16="http://schemas.microsoft.com/office/drawing/2014/main" id="{0A924CC4-970A-4D27-BF91-8180E66035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00514" y="2492375"/>
            <a:ext cx="169863" cy="38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890" name="Line 137">
            <a:extLst>
              <a:ext uri="{FF2B5EF4-FFF2-40B4-BE49-F238E27FC236}">
                <a16:creationId xmlns:a16="http://schemas.microsoft.com/office/drawing/2014/main" id="{F6AA5818-F362-4449-A9F4-61012AB600D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4177" y="2781301"/>
            <a:ext cx="155575" cy="49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891" name="Line 138">
            <a:extLst>
              <a:ext uri="{FF2B5EF4-FFF2-40B4-BE49-F238E27FC236}">
                <a16:creationId xmlns:a16="http://schemas.microsoft.com/office/drawing/2014/main" id="{C6F75E73-336B-41CA-A1C9-87180DBB2F4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302876" y="4437063"/>
            <a:ext cx="25400" cy="14446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892" name="Line 139">
            <a:extLst>
              <a:ext uri="{FF2B5EF4-FFF2-40B4-BE49-F238E27FC236}">
                <a16:creationId xmlns:a16="http://schemas.microsoft.com/office/drawing/2014/main" id="{77B9EC9F-B18F-46D3-9A0E-1CF276340E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53213" y="5734050"/>
            <a:ext cx="158750" cy="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893" name="Line 140">
            <a:extLst>
              <a:ext uri="{FF2B5EF4-FFF2-40B4-BE49-F238E27FC236}">
                <a16:creationId xmlns:a16="http://schemas.microsoft.com/office/drawing/2014/main" id="{E164C67E-28F4-4A20-994A-4F25A62AB25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53213" y="5661025"/>
            <a:ext cx="158750" cy="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894" name="Line 141">
            <a:extLst>
              <a:ext uri="{FF2B5EF4-FFF2-40B4-BE49-F238E27FC236}">
                <a16:creationId xmlns:a16="http://schemas.microsoft.com/office/drawing/2014/main" id="{45F04C04-AC93-47B2-B69B-AC0E63142BA8}"/>
              </a:ext>
            </a:extLst>
          </p:cNvPr>
          <p:cNvSpPr>
            <a:spLocks noChangeShapeType="1"/>
          </p:cNvSpPr>
          <p:nvPr/>
        </p:nvSpPr>
        <p:spPr bwMode="auto">
          <a:xfrm rot="180000">
            <a:off x="8556626" y="5516563"/>
            <a:ext cx="80962" cy="5762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895" name="Line 142">
            <a:extLst>
              <a:ext uri="{FF2B5EF4-FFF2-40B4-BE49-F238E27FC236}">
                <a16:creationId xmlns:a16="http://schemas.microsoft.com/office/drawing/2014/main" id="{69956AA6-F816-4EDC-9B3A-BE58DEE20F5C}"/>
              </a:ext>
            </a:extLst>
          </p:cNvPr>
          <p:cNvSpPr>
            <a:spLocks noChangeShapeType="1"/>
          </p:cNvSpPr>
          <p:nvPr/>
        </p:nvSpPr>
        <p:spPr bwMode="auto">
          <a:xfrm rot="-300000">
            <a:off x="8397876" y="5516563"/>
            <a:ext cx="3175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896" name="Line 143">
            <a:extLst>
              <a:ext uri="{FF2B5EF4-FFF2-40B4-BE49-F238E27FC236}">
                <a16:creationId xmlns:a16="http://schemas.microsoft.com/office/drawing/2014/main" id="{E841878B-A7E2-44F8-9267-CB848D889E9A}"/>
              </a:ext>
            </a:extLst>
          </p:cNvPr>
          <p:cNvSpPr>
            <a:spLocks noChangeShapeType="1"/>
          </p:cNvSpPr>
          <p:nvPr/>
        </p:nvSpPr>
        <p:spPr bwMode="auto">
          <a:xfrm rot="-300000">
            <a:off x="8477252" y="6092825"/>
            <a:ext cx="3190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897" name="Line 144">
            <a:extLst>
              <a:ext uri="{FF2B5EF4-FFF2-40B4-BE49-F238E27FC236}">
                <a16:creationId xmlns:a16="http://schemas.microsoft.com/office/drawing/2014/main" id="{FE47EE91-9A51-4911-90FA-EAE6C974D43A}"/>
              </a:ext>
            </a:extLst>
          </p:cNvPr>
          <p:cNvSpPr>
            <a:spLocks noChangeShapeType="1"/>
          </p:cNvSpPr>
          <p:nvPr/>
        </p:nvSpPr>
        <p:spPr bwMode="auto">
          <a:xfrm rot="-600000">
            <a:off x="8726488" y="5492750"/>
            <a:ext cx="160338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898" name="Line 145">
            <a:extLst>
              <a:ext uri="{FF2B5EF4-FFF2-40B4-BE49-F238E27FC236}">
                <a16:creationId xmlns:a16="http://schemas.microsoft.com/office/drawing/2014/main" id="{02C302D7-4035-45D0-8BB8-06C5F90D97A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3213" y="5805488"/>
            <a:ext cx="0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899" name="Line 146">
            <a:extLst>
              <a:ext uri="{FF2B5EF4-FFF2-40B4-BE49-F238E27FC236}">
                <a16:creationId xmlns:a16="http://schemas.microsoft.com/office/drawing/2014/main" id="{88075FC7-D02F-4538-A410-D5B1B69701F0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3213" y="5876925"/>
            <a:ext cx="777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900" name="Line 147">
            <a:extLst>
              <a:ext uri="{FF2B5EF4-FFF2-40B4-BE49-F238E27FC236}">
                <a16:creationId xmlns:a16="http://schemas.microsoft.com/office/drawing/2014/main" id="{B811E3C5-ACAA-4582-8894-D2CF11B88D4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53213" y="5805489"/>
            <a:ext cx="77788" cy="714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901" name="Line 148">
            <a:extLst>
              <a:ext uri="{FF2B5EF4-FFF2-40B4-BE49-F238E27FC236}">
                <a16:creationId xmlns:a16="http://schemas.microsoft.com/office/drawing/2014/main" id="{5EBC0A92-06EA-421E-AC72-2AC381B122E7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3213" y="5876926"/>
            <a:ext cx="77788" cy="73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902" name="Line 149">
            <a:extLst>
              <a:ext uri="{FF2B5EF4-FFF2-40B4-BE49-F238E27FC236}">
                <a16:creationId xmlns:a16="http://schemas.microsoft.com/office/drawing/2014/main" id="{51DAC49A-FE99-4846-B41C-2BD5D9D082A9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3213" y="5876925"/>
            <a:ext cx="777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903" name="Text Box 150">
            <a:extLst>
              <a:ext uri="{FF2B5EF4-FFF2-40B4-BE49-F238E27FC236}">
                <a16:creationId xmlns:a16="http://schemas.microsoft.com/office/drawing/2014/main" id="{2A71AF0A-D7F7-4DA0-8A12-4ACF99FD9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5376" y="6308725"/>
            <a:ext cx="1071562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FF0000"/>
                </a:solidFill>
              </a:rPr>
              <a:t>350m</a:t>
            </a:r>
          </a:p>
        </p:txBody>
      </p:sp>
      <p:sp>
        <p:nvSpPr>
          <p:cNvPr id="78904" name="Text Box 151">
            <a:extLst>
              <a:ext uri="{FF2B5EF4-FFF2-40B4-BE49-F238E27FC236}">
                <a16:creationId xmlns:a16="http://schemas.microsoft.com/office/drawing/2014/main" id="{981417B6-BAF1-44AD-9CFB-1B427FA341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1002" y="6308725"/>
            <a:ext cx="182562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FF0000"/>
                </a:solidFill>
              </a:rPr>
              <a:t>400m       0m</a:t>
            </a:r>
          </a:p>
        </p:txBody>
      </p:sp>
      <p:sp>
        <p:nvSpPr>
          <p:cNvPr id="78905" name="Text Box 152">
            <a:extLst>
              <a:ext uri="{FF2B5EF4-FFF2-40B4-BE49-F238E27FC236}">
                <a16:creationId xmlns:a16="http://schemas.microsoft.com/office/drawing/2014/main" id="{138243F6-25A2-4920-9715-151D2E8758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5376" y="6165850"/>
            <a:ext cx="1071562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FF0000"/>
                </a:solidFill>
              </a:rPr>
              <a:t>25m</a:t>
            </a:r>
          </a:p>
        </p:txBody>
      </p:sp>
      <p:sp>
        <p:nvSpPr>
          <p:cNvPr id="78906" name="Text Box 153">
            <a:extLst>
              <a:ext uri="{FF2B5EF4-FFF2-40B4-BE49-F238E27FC236}">
                <a16:creationId xmlns:a16="http://schemas.microsoft.com/office/drawing/2014/main" id="{B44B2195-C606-4ACD-9894-171C584379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64751" y="2646364"/>
            <a:ext cx="1071562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FF0000"/>
                </a:solidFill>
              </a:rPr>
              <a:t>100m</a:t>
            </a:r>
          </a:p>
        </p:txBody>
      </p:sp>
      <p:sp>
        <p:nvSpPr>
          <p:cNvPr id="78907" name="Text Box 154">
            <a:extLst>
              <a:ext uri="{FF2B5EF4-FFF2-40B4-BE49-F238E27FC236}">
                <a16:creationId xmlns:a16="http://schemas.microsoft.com/office/drawing/2014/main" id="{F06E1C1C-029E-404E-864E-1A3D23FBD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1" y="1844675"/>
            <a:ext cx="1071562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FF0000"/>
                </a:solidFill>
              </a:rPr>
              <a:t>150m</a:t>
            </a:r>
          </a:p>
        </p:txBody>
      </p:sp>
      <p:sp>
        <p:nvSpPr>
          <p:cNvPr id="78908" name="Text Box 155">
            <a:extLst>
              <a:ext uri="{FF2B5EF4-FFF2-40B4-BE49-F238E27FC236}">
                <a16:creationId xmlns:a16="http://schemas.microsoft.com/office/drawing/2014/main" id="{2E0B4CFD-70ED-4330-8E1C-D24E32626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5376" y="1844675"/>
            <a:ext cx="1071562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FF0000"/>
                </a:solidFill>
              </a:rPr>
              <a:t>200m</a:t>
            </a:r>
          </a:p>
        </p:txBody>
      </p:sp>
      <p:sp>
        <p:nvSpPr>
          <p:cNvPr id="78909" name="Text Box 156">
            <a:extLst>
              <a:ext uri="{FF2B5EF4-FFF2-40B4-BE49-F238E27FC236}">
                <a16:creationId xmlns:a16="http://schemas.microsoft.com/office/drawing/2014/main" id="{193DC43E-5A30-474C-801E-9899728993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6914" y="2646364"/>
            <a:ext cx="1071563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FF0000"/>
                </a:solidFill>
              </a:rPr>
              <a:t>250m</a:t>
            </a:r>
          </a:p>
        </p:txBody>
      </p:sp>
      <p:sp>
        <p:nvSpPr>
          <p:cNvPr id="78910" name="Line 157">
            <a:extLst>
              <a:ext uri="{FF2B5EF4-FFF2-40B4-BE49-F238E27FC236}">
                <a16:creationId xmlns:a16="http://schemas.microsoft.com/office/drawing/2014/main" id="{FF16B381-66EC-4257-BCB7-8028E2931210}"/>
              </a:ext>
            </a:extLst>
          </p:cNvPr>
          <p:cNvSpPr>
            <a:spLocks noChangeShapeType="1"/>
          </p:cNvSpPr>
          <p:nvPr/>
        </p:nvSpPr>
        <p:spPr bwMode="auto">
          <a:xfrm>
            <a:off x="6492876" y="2349501"/>
            <a:ext cx="0" cy="5746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911" name="Line 158">
            <a:extLst>
              <a:ext uri="{FF2B5EF4-FFF2-40B4-BE49-F238E27FC236}">
                <a16:creationId xmlns:a16="http://schemas.microsoft.com/office/drawing/2014/main" id="{8C409864-AA91-4581-B011-1226B369CF7E}"/>
              </a:ext>
            </a:extLst>
          </p:cNvPr>
          <p:cNvSpPr>
            <a:spLocks noChangeShapeType="1"/>
          </p:cNvSpPr>
          <p:nvPr/>
        </p:nvSpPr>
        <p:spPr bwMode="auto">
          <a:xfrm>
            <a:off x="6492877" y="2420938"/>
            <a:ext cx="793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8912" name="Line 159">
            <a:extLst>
              <a:ext uri="{FF2B5EF4-FFF2-40B4-BE49-F238E27FC236}">
                <a16:creationId xmlns:a16="http://schemas.microsoft.com/office/drawing/2014/main" id="{049D1D4A-79BB-487E-B11C-AD299234A32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92877" y="2852738"/>
            <a:ext cx="793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3104" name="Oval 160">
            <a:hlinkClick r:id="" action="ppaction://noaction"/>
            <a:extLst>
              <a:ext uri="{FF2B5EF4-FFF2-40B4-BE49-F238E27FC236}">
                <a16:creationId xmlns:a16="http://schemas.microsoft.com/office/drawing/2014/main" id="{BDF18DE7-A0D0-4D24-995D-1A3B9CE521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0688" y="4557713"/>
            <a:ext cx="476250" cy="431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2800" b="1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83105" name="Oval 161">
            <a:hlinkClick r:id="" action="ppaction://noaction"/>
            <a:extLst>
              <a:ext uri="{FF2B5EF4-FFF2-40B4-BE49-F238E27FC236}">
                <a16:creationId xmlns:a16="http://schemas.microsoft.com/office/drawing/2014/main" id="{AE5E0DE7-82A3-42C5-88FA-15B92B4688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42351" y="4311650"/>
            <a:ext cx="474662" cy="431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2800" b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83106" name="Oval 162">
            <a:hlinkClick r:id="" action="ppaction://noaction"/>
            <a:extLst>
              <a:ext uri="{FF2B5EF4-FFF2-40B4-BE49-F238E27FC236}">
                <a16:creationId xmlns:a16="http://schemas.microsoft.com/office/drawing/2014/main" id="{F7691866-0775-4458-86A8-B1BDD38FDC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3463" y="3840163"/>
            <a:ext cx="476250" cy="431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2800" b="1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83107" name="Oval 163">
            <a:hlinkClick r:id="" action="ppaction://noaction"/>
            <a:extLst>
              <a:ext uri="{FF2B5EF4-FFF2-40B4-BE49-F238E27FC236}">
                <a16:creationId xmlns:a16="http://schemas.microsoft.com/office/drawing/2014/main" id="{19A11C38-D888-454D-BF86-5B111FE1E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9751" y="3581400"/>
            <a:ext cx="476250" cy="431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2800" b="1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83108" name="Oval 164">
            <a:hlinkClick r:id="" action="ppaction://noaction"/>
            <a:extLst>
              <a:ext uri="{FF2B5EF4-FFF2-40B4-BE49-F238E27FC236}">
                <a16:creationId xmlns:a16="http://schemas.microsoft.com/office/drawing/2014/main" id="{E857B0C9-66F0-4A93-A96D-9E397CC72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4751" y="3429000"/>
            <a:ext cx="474662" cy="431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28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83109" name="Oval 165">
            <a:hlinkClick r:id="" action="ppaction://noaction"/>
            <a:extLst>
              <a:ext uri="{FF2B5EF4-FFF2-40B4-BE49-F238E27FC236}">
                <a16:creationId xmlns:a16="http://schemas.microsoft.com/office/drawing/2014/main" id="{DDBC5C53-643F-4541-8A79-4A302288AB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9126" y="3432175"/>
            <a:ext cx="476250" cy="431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2800" b="1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83110" name="Oval 166">
            <a:hlinkClick r:id="" action="ppaction://noaction"/>
            <a:extLst>
              <a:ext uri="{FF2B5EF4-FFF2-40B4-BE49-F238E27FC236}">
                <a16:creationId xmlns:a16="http://schemas.microsoft.com/office/drawing/2014/main" id="{0CB7B352-3214-4263-8222-85206AAAA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4751" y="3929063"/>
            <a:ext cx="635000" cy="576262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2800" b="1">
                <a:solidFill>
                  <a:srgbClr val="000000"/>
                </a:solidFill>
              </a:rPr>
              <a:t>HB</a:t>
            </a:r>
          </a:p>
        </p:txBody>
      </p:sp>
      <p:sp>
        <p:nvSpPr>
          <p:cNvPr id="83111" name="Oval 167">
            <a:hlinkClick r:id="" action="ppaction://noaction"/>
            <a:extLst>
              <a:ext uri="{FF2B5EF4-FFF2-40B4-BE49-F238E27FC236}">
                <a16:creationId xmlns:a16="http://schemas.microsoft.com/office/drawing/2014/main" id="{1542BA44-C950-478B-B9F2-F0B5A4986B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5376" y="4683125"/>
            <a:ext cx="476250" cy="431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2400" b="1">
                <a:solidFill>
                  <a:srgbClr val="000000"/>
                </a:solidFill>
              </a:rPr>
              <a:t>Z2</a:t>
            </a:r>
          </a:p>
        </p:txBody>
      </p:sp>
      <p:sp>
        <p:nvSpPr>
          <p:cNvPr id="83112" name="Oval 168">
            <a:hlinkClick r:id="" action="ppaction://noaction"/>
            <a:extLst>
              <a:ext uri="{FF2B5EF4-FFF2-40B4-BE49-F238E27FC236}">
                <a16:creationId xmlns:a16="http://schemas.microsoft.com/office/drawing/2014/main" id="{19BD2C13-EF54-4FDB-AAE5-66C231F97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5864" y="6237288"/>
            <a:ext cx="474663" cy="431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2400" b="1">
                <a:solidFill>
                  <a:srgbClr val="000000"/>
                </a:solidFill>
              </a:rPr>
              <a:t>Z1</a:t>
            </a:r>
          </a:p>
        </p:txBody>
      </p:sp>
      <p:sp>
        <p:nvSpPr>
          <p:cNvPr id="83116" name="AutoShape 172">
            <a:extLst>
              <a:ext uri="{FF2B5EF4-FFF2-40B4-BE49-F238E27FC236}">
                <a16:creationId xmlns:a16="http://schemas.microsoft.com/office/drawing/2014/main" id="{6BCAC252-921C-4481-9AB7-E24A440F0757}"/>
              </a:ext>
            </a:extLst>
          </p:cNvPr>
          <p:cNvSpPr>
            <a:spLocks/>
          </p:cNvSpPr>
          <p:nvPr/>
        </p:nvSpPr>
        <p:spPr bwMode="auto">
          <a:xfrm rot="4853676">
            <a:off x="4421189" y="3137209"/>
            <a:ext cx="276225" cy="412135"/>
          </a:xfrm>
          <a:prstGeom prst="rightBrace">
            <a:avLst>
              <a:gd name="adj1" fmla="val 90005"/>
              <a:gd name="adj2" fmla="val 50000"/>
            </a:avLst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83117" name="AutoShape 173">
            <a:extLst>
              <a:ext uri="{FF2B5EF4-FFF2-40B4-BE49-F238E27FC236}">
                <a16:creationId xmlns:a16="http://schemas.microsoft.com/office/drawing/2014/main" id="{6D94A857-7585-413A-AEF9-5316BE90A5DE}"/>
              </a:ext>
            </a:extLst>
          </p:cNvPr>
          <p:cNvSpPr>
            <a:spLocks/>
          </p:cNvSpPr>
          <p:nvPr/>
        </p:nvSpPr>
        <p:spPr bwMode="auto">
          <a:xfrm rot="420000">
            <a:off x="3640138" y="3964296"/>
            <a:ext cx="236538" cy="412135"/>
          </a:xfrm>
          <a:prstGeom prst="rightBrace">
            <a:avLst>
              <a:gd name="adj1" fmla="val 169149"/>
              <a:gd name="adj2" fmla="val 50000"/>
            </a:avLst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78924" name="Text Box 176">
            <a:extLst>
              <a:ext uri="{FF2B5EF4-FFF2-40B4-BE49-F238E27FC236}">
                <a16:creationId xmlns:a16="http://schemas.microsoft.com/office/drawing/2014/main" id="{19CF29D6-5CD6-47AE-A592-EA1B07B048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25089" y="5310189"/>
            <a:ext cx="1069975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FF0000"/>
                </a:solidFill>
              </a:rPr>
              <a:t>50m</a:t>
            </a:r>
          </a:p>
        </p:txBody>
      </p:sp>
      <p:sp>
        <p:nvSpPr>
          <p:cNvPr id="78925" name="Text Box 177">
            <a:extLst>
              <a:ext uri="{FF2B5EF4-FFF2-40B4-BE49-F238E27FC236}">
                <a16:creationId xmlns:a16="http://schemas.microsoft.com/office/drawing/2014/main" id="{CC4EBBE6-E69A-4167-B785-575E3414E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4" y="5300664"/>
            <a:ext cx="1071563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FF0000"/>
                </a:solidFill>
              </a:rPr>
              <a:t>300m</a:t>
            </a:r>
          </a:p>
        </p:txBody>
      </p:sp>
      <p:sp>
        <p:nvSpPr>
          <p:cNvPr id="86" name="AutoShape 175">
            <a:extLst>
              <a:ext uri="{FF2B5EF4-FFF2-40B4-BE49-F238E27FC236}">
                <a16:creationId xmlns:a16="http://schemas.microsoft.com/office/drawing/2014/main" id="{C7B8B541-AA2A-421B-9395-34E9C42FB508}"/>
              </a:ext>
            </a:extLst>
          </p:cNvPr>
          <p:cNvSpPr>
            <a:spLocks/>
          </p:cNvSpPr>
          <p:nvPr/>
        </p:nvSpPr>
        <p:spPr bwMode="auto">
          <a:xfrm rot="-5400000">
            <a:off x="8137526" y="4982132"/>
            <a:ext cx="377825" cy="405289"/>
          </a:xfrm>
          <a:prstGeom prst="rightBrace">
            <a:avLst>
              <a:gd name="adj1" fmla="val 23544"/>
              <a:gd name="adj2" fmla="val 50000"/>
            </a:avLst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89" name="AutoShape 175">
            <a:extLst>
              <a:ext uri="{FF2B5EF4-FFF2-40B4-BE49-F238E27FC236}">
                <a16:creationId xmlns:a16="http://schemas.microsoft.com/office/drawing/2014/main" id="{5E16A5B5-1454-4175-9C38-AAF19123B123}"/>
              </a:ext>
            </a:extLst>
          </p:cNvPr>
          <p:cNvSpPr>
            <a:spLocks/>
          </p:cNvSpPr>
          <p:nvPr/>
        </p:nvSpPr>
        <p:spPr bwMode="auto">
          <a:xfrm rot="-7320000">
            <a:off x="8926513" y="4695463"/>
            <a:ext cx="439738" cy="408712"/>
          </a:xfrm>
          <a:prstGeom prst="rightBrace">
            <a:avLst>
              <a:gd name="adj1" fmla="val 23619"/>
              <a:gd name="adj2" fmla="val 47449"/>
            </a:avLst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90" name="AutoShape 175">
            <a:extLst>
              <a:ext uri="{FF2B5EF4-FFF2-40B4-BE49-F238E27FC236}">
                <a16:creationId xmlns:a16="http://schemas.microsoft.com/office/drawing/2014/main" id="{36075802-41C5-454E-87AB-EADBEEC49E9A}"/>
              </a:ext>
            </a:extLst>
          </p:cNvPr>
          <p:cNvSpPr>
            <a:spLocks/>
          </p:cNvSpPr>
          <p:nvPr/>
        </p:nvSpPr>
        <p:spPr bwMode="auto">
          <a:xfrm rot="-10740000">
            <a:off x="9164638" y="3895313"/>
            <a:ext cx="254000" cy="388174"/>
          </a:xfrm>
          <a:prstGeom prst="rightBrace">
            <a:avLst>
              <a:gd name="adj1" fmla="val 23625"/>
              <a:gd name="adj2" fmla="val 50000"/>
            </a:avLst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91" name="AutoShape 172">
            <a:extLst>
              <a:ext uri="{FF2B5EF4-FFF2-40B4-BE49-F238E27FC236}">
                <a16:creationId xmlns:a16="http://schemas.microsoft.com/office/drawing/2014/main" id="{ADEED258-30A2-482B-8DEF-1B0D190F7BA8}"/>
              </a:ext>
            </a:extLst>
          </p:cNvPr>
          <p:cNvSpPr>
            <a:spLocks/>
          </p:cNvSpPr>
          <p:nvPr/>
        </p:nvSpPr>
        <p:spPr bwMode="auto">
          <a:xfrm rot="5940000">
            <a:off x="8370095" y="3167371"/>
            <a:ext cx="279400" cy="412135"/>
          </a:xfrm>
          <a:prstGeom prst="rightBrace">
            <a:avLst>
              <a:gd name="adj1" fmla="val 89665"/>
              <a:gd name="adj2" fmla="val 50000"/>
            </a:avLst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92" name="AutoShape 172">
            <a:extLst>
              <a:ext uri="{FF2B5EF4-FFF2-40B4-BE49-F238E27FC236}">
                <a16:creationId xmlns:a16="http://schemas.microsoft.com/office/drawing/2014/main" id="{D922937E-81F6-4DCF-B2FA-449D3814B289}"/>
              </a:ext>
            </a:extLst>
          </p:cNvPr>
          <p:cNvSpPr>
            <a:spLocks/>
          </p:cNvSpPr>
          <p:nvPr/>
        </p:nvSpPr>
        <p:spPr bwMode="auto">
          <a:xfrm rot="5400000">
            <a:off x="6383339" y="3014177"/>
            <a:ext cx="303212" cy="412135"/>
          </a:xfrm>
          <a:prstGeom prst="rightBrace">
            <a:avLst>
              <a:gd name="adj1" fmla="val 89598"/>
              <a:gd name="adj2" fmla="val 50000"/>
            </a:avLst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93" name="Oval 165">
            <a:hlinkClick r:id="" action="ppaction://noaction"/>
            <a:extLst>
              <a:ext uri="{FF2B5EF4-FFF2-40B4-BE49-F238E27FC236}">
                <a16:creationId xmlns:a16="http://schemas.microsoft.com/office/drawing/2014/main" id="{1348E11E-8F8F-463F-9058-0333D2F0E3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4776" y="3967163"/>
            <a:ext cx="476250" cy="431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2800" b="1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94" name="AutoShape 175">
            <a:extLst>
              <a:ext uri="{FF2B5EF4-FFF2-40B4-BE49-F238E27FC236}">
                <a16:creationId xmlns:a16="http://schemas.microsoft.com/office/drawing/2014/main" id="{DC2761B7-BB88-4C18-B78A-8836DC8DB46B}"/>
              </a:ext>
            </a:extLst>
          </p:cNvPr>
          <p:cNvSpPr>
            <a:spLocks/>
          </p:cNvSpPr>
          <p:nvPr/>
        </p:nvSpPr>
        <p:spPr bwMode="auto">
          <a:xfrm rot="-5400000">
            <a:off x="6403182" y="4994955"/>
            <a:ext cx="355600" cy="401866"/>
          </a:xfrm>
          <a:prstGeom prst="rightBrace">
            <a:avLst>
              <a:gd name="adj1" fmla="val 23574"/>
              <a:gd name="adj2" fmla="val 50000"/>
            </a:avLst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95" name="AutoShape 175">
            <a:extLst>
              <a:ext uri="{FF2B5EF4-FFF2-40B4-BE49-F238E27FC236}">
                <a16:creationId xmlns:a16="http://schemas.microsoft.com/office/drawing/2014/main" id="{6BACDED1-621A-4768-86D8-487F04F04CAA}"/>
              </a:ext>
            </a:extLst>
          </p:cNvPr>
          <p:cNvSpPr>
            <a:spLocks/>
          </p:cNvSpPr>
          <p:nvPr/>
        </p:nvSpPr>
        <p:spPr bwMode="auto">
          <a:xfrm rot="-4500000">
            <a:off x="4348164" y="4806835"/>
            <a:ext cx="360362" cy="401866"/>
          </a:xfrm>
          <a:prstGeom prst="rightBrace">
            <a:avLst>
              <a:gd name="adj1" fmla="val 23644"/>
              <a:gd name="adj2" fmla="val 50000"/>
            </a:avLst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96" name="Oval 165">
            <a:hlinkClick r:id="" action="ppaction://noaction"/>
            <a:extLst>
              <a:ext uri="{FF2B5EF4-FFF2-40B4-BE49-F238E27FC236}">
                <a16:creationId xmlns:a16="http://schemas.microsoft.com/office/drawing/2014/main" id="{09181043-F984-4EEA-ACDF-5C06A631F8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1026" y="4467225"/>
            <a:ext cx="476250" cy="431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2800" b="1">
                <a:solidFill>
                  <a:srgbClr val="000000"/>
                </a:solidFill>
              </a:rPr>
              <a:t>8</a:t>
            </a:r>
          </a:p>
        </p:txBody>
      </p:sp>
      <p:sp>
        <p:nvSpPr>
          <p:cNvPr id="97" name="Oval 165">
            <a:hlinkClick r:id="" action="ppaction://noaction"/>
            <a:extLst>
              <a:ext uri="{FF2B5EF4-FFF2-40B4-BE49-F238E27FC236}">
                <a16:creationId xmlns:a16="http://schemas.microsoft.com/office/drawing/2014/main" id="{B8B4DEC5-F322-43E8-8C56-9D3B3CB0A2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4126" y="4630738"/>
            <a:ext cx="476250" cy="431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2800" b="1">
                <a:solidFill>
                  <a:srgbClr val="000000"/>
                </a:solidFill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3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3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3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3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3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3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3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3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3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3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1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3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3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3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3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3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3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3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3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3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3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7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9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104" grpId="0" animBg="1"/>
      <p:bldP spid="83105" grpId="0" animBg="1"/>
      <p:bldP spid="83106" grpId="0" animBg="1"/>
      <p:bldP spid="83107" grpId="0" animBg="1"/>
      <p:bldP spid="83108" grpId="0" animBg="1"/>
      <p:bldP spid="83109" grpId="0" animBg="1"/>
      <p:bldP spid="83110" grpId="0" animBg="1"/>
      <p:bldP spid="83111" grpId="0" animBg="1"/>
      <p:bldP spid="83112" grpId="0" animBg="1"/>
      <p:bldP spid="83116" grpId="0" animBg="1"/>
      <p:bldP spid="83117" grpId="0" animBg="1"/>
      <p:bldP spid="86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Standard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0000"/>
      </a:accent1>
      <a:accent2>
        <a:srgbClr val="FFFFFF"/>
      </a:accent2>
      <a:accent3>
        <a:srgbClr val="FFFFFF"/>
      </a:accent3>
      <a:accent4>
        <a:srgbClr val="000000"/>
      </a:accent4>
      <a:accent5>
        <a:srgbClr val="AAAAAA"/>
      </a:accent5>
      <a:accent6>
        <a:srgbClr val="E7E7E7"/>
      </a:accent6>
      <a:hlink>
        <a:srgbClr val="000000"/>
      </a:hlink>
      <a:folHlink>
        <a:srgbClr val="0000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457200" marR="0" indent="-457200" algn="l" defTabSz="914400" rtl="0" eaLnBrk="1" fontAlgn="base" latinLnBrk="0" hangingPunct="1">
          <a:lnSpc>
            <a:spcPct val="85000"/>
          </a:lnSpc>
          <a:spcBef>
            <a:spcPct val="30000"/>
          </a:spcBef>
          <a:spcAft>
            <a:spcPct val="0"/>
          </a:spcAft>
          <a:buClr>
            <a:schemeClr val="folHlink"/>
          </a:buClr>
          <a:buSzPct val="60000"/>
          <a:buFont typeface="Wingdings" pitchFamily="2" charset="2"/>
          <a:buBlip>
            <a:blip xmlns:r="http://schemas.openxmlformats.org/officeDocument/2006/relationships" r:embed="rId1"/>
          </a:buBlip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457200" marR="0" indent="-457200" algn="l" defTabSz="914400" rtl="0" eaLnBrk="1" fontAlgn="base" latinLnBrk="0" hangingPunct="1">
          <a:lnSpc>
            <a:spcPct val="85000"/>
          </a:lnSpc>
          <a:spcBef>
            <a:spcPct val="30000"/>
          </a:spcBef>
          <a:spcAft>
            <a:spcPct val="0"/>
          </a:spcAft>
          <a:buClr>
            <a:schemeClr val="folHlink"/>
          </a:buClr>
          <a:buSzPct val="60000"/>
          <a:buFont typeface="Wingdings" pitchFamily="2" charset="2"/>
          <a:buBlip>
            <a:blip xmlns:r="http://schemas.openxmlformats.org/officeDocument/2006/relationships" r:embed="rId1"/>
          </a:buBlip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00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00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2D2D8A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00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E7E7E7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6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000000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E7E7E7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269</Words>
  <Application>Microsoft Office PowerPoint</Application>
  <PresentationFormat>Laajakuva</PresentationFormat>
  <Paragraphs>133</Paragraphs>
  <Slides>6</Slides>
  <Notes>6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1" baseType="lpstr">
      <vt:lpstr>Arial</vt:lpstr>
      <vt:lpstr>Calibri</vt:lpstr>
      <vt:lpstr>Tahoma</vt:lpstr>
      <vt:lpstr>Wingdings</vt:lpstr>
      <vt:lpstr>Standarddesign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Taina Hanhikoski</dc:creator>
  <cp:lastModifiedBy>Taina Hanhikoski</cp:lastModifiedBy>
  <cp:revision>1</cp:revision>
  <dcterms:created xsi:type="dcterms:W3CDTF">2019-02-20T14:07:42Z</dcterms:created>
  <dcterms:modified xsi:type="dcterms:W3CDTF">2019-02-20T14:08:09Z</dcterms:modified>
</cp:coreProperties>
</file>